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60" r:id="rId4"/>
    <p:sldId id="259" r:id="rId5"/>
    <p:sldId id="283" r:id="rId6"/>
    <p:sldId id="257" r:id="rId7"/>
    <p:sldId id="264" r:id="rId8"/>
    <p:sldId id="289" r:id="rId9"/>
    <p:sldId id="291" r:id="rId10"/>
    <p:sldId id="292" r:id="rId11"/>
    <p:sldId id="286" r:id="rId12"/>
    <p:sldId id="282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3134"/>
    <a:srgbClr val="920000"/>
    <a:srgbClr val="6C0000"/>
    <a:srgbClr val="B14F51"/>
    <a:srgbClr val="BC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F634C-3E8A-41D6-8272-1BEDE92E056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9F5169-0A51-471F-9D73-A165F96CB184}">
      <dgm:prSet/>
      <dgm:spPr/>
      <dgm:t>
        <a:bodyPr/>
        <a:lstStyle/>
        <a:p>
          <a:r>
            <a:rPr lang="en-US" b="1"/>
            <a:t>-Present peer-to-peer concept to students</a:t>
          </a:r>
          <a:endParaRPr lang="en-US"/>
        </a:p>
      </dgm:t>
    </dgm:pt>
    <dgm:pt modelId="{F3B93515-AA53-4191-B778-D17DDB557311}" type="parTrans" cxnId="{FCE38CE8-E5E5-4D2C-8721-A7223BB4DD59}">
      <dgm:prSet/>
      <dgm:spPr/>
      <dgm:t>
        <a:bodyPr/>
        <a:lstStyle/>
        <a:p>
          <a:endParaRPr lang="en-US"/>
        </a:p>
      </dgm:t>
    </dgm:pt>
    <dgm:pt modelId="{65D62B8F-D41F-4D73-8F41-EC7ED0CD2311}" type="sibTrans" cxnId="{FCE38CE8-E5E5-4D2C-8721-A7223BB4DD5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49840C6-6C3C-4D1E-B137-4AFD347CE620}">
      <dgm:prSet/>
      <dgm:spPr/>
      <dgm:t>
        <a:bodyPr/>
        <a:lstStyle/>
        <a:p>
          <a:r>
            <a:rPr lang="en-US" b="1"/>
            <a:t>-Propose peer-to-peer implementation by online methods</a:t>
          </a:r>
          <a:endParaRPr lang="en-US"/>
        </a:p>
      </dgm:t>
    </dgm:pt>
    <dgm:pt modelId="{35586734-FCEC-4231-A4DE-80F4D219B26C}" type="parTrans" cxnId="{400E28BC-C400-4C6D-8795-A07F7F7BFF2A}">
      <dgm:prSet/>
      <dgm:spPr/>
      <dgm:t>
        <a:bodyPr/>
        <a:lstStyle/>
        <a:p>
          <a:endParaRPr lang="en-US"/>
        </a:p>
      </dgm:t>
    </dgm:pt>
    <dgm:pt modelId="{BD10AF83-FD1F-4730-866B-5528AEC2F35C}" type="sibTrans" cxnId="{400E28BC-C400-4C6D-8795-A07F7F7BFF2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8DFFCEF-EF5C-46A6-9814-3F7F698DE20B}">
      <dgm:prSet/>
      <dgm:spPr/>
      <dgm:t>
        <a:bodyPr/>
        <a:lstStyle/>
        <a:p>
          <a:r>
            <a:rPr lang="en-US" b="1"/>
            <a:t>-Directly aid initial steps in order to implement peer-to-peer concept  </a:t>
          </a:r>
          <a:endParaRPr lang="en-US"/>
        </a:p>
      </dgm:t>
    </dgm:pt>
    <dgm:pt modelId="{389BE21E-22EA-4A89-9894-786887BEC265}" type="parTrans" cxnId="{C4063B11-23AB-4E80-8EB8-BCBEADBDDFB5}">
      <dgm:prSet/>
      <dgm:spPr/>
      <dgm:t>
        <a:bodyPr/>
        <a:lstStyle/>
        <a:p>
          <a:endParaRPr lang="en-US"/>
        </a:p>
      </dgm:t>
    </dgm:pt>
    <dgm:pt modelId="{57CDD524-EB1F-4B82-88D9-95F70B13BF7B}" type="sibTrans" cxnId="{C4063B11-23AB-4E80-8EB8-BCBEADBDDFB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626BE50-6253-4E70-B3A6-0A64AFDD3244}">
      <dgm:prSet/>
      <dgm:spPr/>
      <dgm:t>
        <a:bodyPr/>
        <a:lstStyle/>
        <a:p>
          <a:r>
            <a:rPr lang="en-US" b="1"/>
            <a:t>-Successfully implement peer-to-peer methods</a:t>
          </a:r>
          <a:endParaRPr lang="en-US"/>
        </a:p>
      </dgm:t>
    </dgm:pt>
    <dgm:pt modelId="{C13F385D-0CCD-4491-92FD-991B7829C325}" type="parTrans" cxnId="{0FF1BD90-D775-4862-8449-22622EF52071}">
      <dgm:prSet/>
      <dgm:spPr/>
      <dgm:t>
        <a:bodyPr/>
        <a:lstStyle/>
        <a:p>
          <a:endParaRPr lang="en-US"/>
        </a:p>
      </dgm:t>
    </dgm:pt>
    <dgm:pt modelId="{7431995E-75D0-4499-9E9E-040D030124D1}" type="sibTrans" cxnId="{0FF1BD90-D775-4862-8449-22622EF52071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183AF1F4-8DB3-4F74-AE02-A690C78F0FA1}">
      <dgm:prSet/>
      <dgm:spPr/>
      <dgm:t>
        <a:bodyPr/>
        <a:lstStyle/>
        <a:p>
          <a:r>
            <a:rPr lang="en-US" b="1"/>
            <a:t>-Observe behavior of participating student </a:t>
          </a:r>
          <a:endParaRPr lang="en-US"/>
        </a:p>
      </dgm:t>
    </dgm:pt>
    <dgm:pt modelId="{7A060098-D37A-442E-8B05-7A3E285123EB}" type="parTrans" cxnId="{993EB1F5-7EEB-4B54-B18F-DE571925AC01}">
      <dgm:prSet/>
      <dgm:spPr/>
      <dgm:t>
        <a:bodyPr/>
        <a:lstStyle/>
        <a:p>
          <a:endParaRPr lang="en-US"/>
        </a:p>
      </dgm:t>
    </dgm:pt>
    <dgm:pt modelId="{5D918A99-07AE-493A-979D-321CC75CEE4C}" type="sibTrans" cxnId="{993EB1F5-7EEB-4B54-B18F-DE571925AC01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679EACCF-E3A3-4A67-890D-CC327FB0086F}">
      <dgm:prSet/>
      <dgm:spPr/>
      <dgm:t>
        <a:bodyPr/>
        <a:lstStyle/>
        <a:p>
          <a:r>
            <a:rPr lang="en-US" b="1" dirty="0"/>
            <a:t>-Analyze the involvement of participating students</a:t>
          </a:r>
          <a:endParaRPr lang="en-US" dirty="0"/>
        </a:p>
      </dgm:t>
    </dgm:pt>
    <dgm:pt modelId="{0E31D2F8-F073-4A44-8FED-6E8F8B1EFC20}" type="parTrans" cxnId="{42024CD2-E455-49FA-A05E-889D07979DA5}">
      <dgm:prSet/>
      <dgm:spPr/>
      <dgm:t>
        <a:bodyPr/>
        <a:lstStyle/>
        <a:p>
          <a:endParaRPr lang="en-US"/>
        </a:p>
      </dgm:t>
    </dgm:pt>
    <dgm:pt modelId="{57499485-C118-4F79-BADD-7B3AD9C8D3F0}" type="sibTrans" cxnId="{42024CD2-E455-49FA-A05E-889D07979DA5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9E984DB0-906E-4647-ADEF-4EE601272FEA}" type="pres">
      <dgm:prSet presAssocID="{32BF634C-3E8A-41D6-8272-1BEDE92E0567}" presName="Name0" presStyleCnt="0">
        <dgm:presLayoutVars>
          <dgm:animLvl val="lvl"/>
          <dgm:resizeHandles val="exact"/>
        </dgm:presLayoutVars>
      </dgm:prSet>
      <dgm:spPr/>
    </dgm:pt>
    <dgm:pt modelId="{DDAE6D70-079E-43D1-94BA-CCEDF900BDB9}" type="pres">
      <dgm:prSet presAssocID="{4B9F5169-0A51-471F-9D73-A165F96CB184}" presName="compositeNode" presStyleCnt="0">
        <dgm:presLayoutVars>
          <dgm:bulletEnabled val="1"/>
        </dgm:presLayoutVars>
      </dgm:prSet>
      <dgm:spPr/>
    </dgm:pt>
    <dgm:pt modelId="{C12DC57A-E756-4512-9E73-DE293930F060}" type="pres">
      <dgm:prSet presAssocID="{4B9F5169-0A51-471F-9D73-A165F96CB184}" presName="bgRect" presStyleLbl="bgAccFollowNode1" presStyleIdx="0" presStyleCnt="6"/>
      <dgm:spPr/>
    </dgm:pt>
    <dgm:pt modelId="{C336620B-1C4F-4E7C-A441-4DA39BD28669}" type="pres">
      <dgm:prSet presAssocID="{65D62B8F-D41F-4D73-8F41-EC7ED0CD2311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4D296DE8-AED7-4AC7-94FA-B18694AF5BEF}" type="pres">
      <dgm:prSet presAssocID="{4B9F5169-0A51-471F-9D73-A165F96CB184}" presName="bottomLine" presStyleLbl="alignNode1" presStyleIdx="1" presStyleCnt="12">
        <dgm:presLayoutVars/>
      </dgm:prSet>
      <dgm:spPr/>
    </dgm:pt>
    <dgm:pt modelId="{FA826F11-FBC2-49C6-AE04-E08E9FF37D36}" type="pres">
      <dgm:prSet presAssocID="{4B9F5169-0A51-471F-9D73-A165F96CB184}" presName="nodeText" presStyleLbl="bgAccFollowNode1" presStyleIdx="0" presStyleCnt="6">
        <dgm:presLayoutVars>
          <dgm:bulletEnabled val="1"/>
        </dgm:presLayoutVars>
      </dgm:prSet>
      <dgm:spPr/>
    </dgm:pt>
    <dgm:pt modelId="{3851E6F2-AAF0-4A5D-A9D2-32D84A8EAD6E}" type="pres">
      <dgm:prSet presAssocID="{65D62B8F-D41F-4D73-8F41-EC7ED0CD2311}" presName="sibTrans" presStyleCnt="0"/>
      <dgm:spPr/>
    </dgm:pt>
    <dgm:pt modelId="{A6E97813-20D9-447A-91F8-3B8D3A6FAF89}" type="pres">
      <dgm:prSet presAssocID="{349840C6-6C3C-4D1E-B137-4AFD347CE620}" presName="compositeNode" presStyleCnt="0">
        <dgm:presLayoutVars>
          <dgm:bulletEnabled val="1"/>
        </dgm:presLayoutVars>
      </dgm:prSet>
      <dgm:spPr/>
    </dgm:pt>
    <dgm:pt modelId="{54A75491-1FAA-46BA-878C-1E0457F8074C}" type="pres">
      <dgm:prSet presAssocID="{349840C6-6C3C-4D1E-B137-4AFD347CE620}" presName="bgRect" presStyleLbl="bgAccFollowNode1" presStyleIdx="1" presStyleCnt="6"/>
      <dgm:spPr/>
    </dgm:pt>
    <dgm:pt modelId="{89D037CF-E5AF-497A-A5C1-F7B642DF0858}" type="pres">
      <dgm:prSet presAssocID="{BD10AF83-FD1F-4730-866B-5528AEC2F35C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56303EB6-B599-4A53-B72E-3FE45B119B43}" type="pres">
      <dgm:prSet presAssocID="{349840C6-6C3C-4D1E-B137-4AFD347CE620}" presName="bottomLine" presStyleLbl="alignNode1" presStyleIdx="3" presStyleCnt="12">
        <dgm:presLayoutVars/>
      </dgm:prSet>
      <dgm:spPr/>
    </dgm:pt>
    <dgm:pt modelId="{4F077D78-A5E2-462A-A148-D98A40831B15}" type="pres">
      <dgm:prSet presAssocID="{349840C6-6C3C-4D1E-B137-4AFD347CE620}" presName="nodeText" presStyleLbl="bgAccFollowNode1" presStyleIdx="1" presStyleCnt="6">
        <dgm:presLayoutVars>
          <dgm:bulletEnabled val="1"/>
        </dgm:presLayoutVars>
      </dgm:prSet>
      <dgm:spPr/>
    </dgm:pt>
    <dgm:pt modelId="{D4C19155-5967-4A35-948D-23DDA6E387B7}" type="pres">
      <dgm:prSet presAssocID="{BD10AF83-FD1F-4730-866B-5528AEC2F35C}" presName="sibTrans" presStyleCnt="0"/>
      <dgm:spPr/>
    </dgm:pt>
    <dgm:pt modelId="{60A5207F-A56D-4AFD-A795-05486F780EBD}" type="pres">
      <dgm:prSet presAssocID="{A8DFFCEF-EF5C-46A6-9814-3F7F698DE20B}" presName="compositeNode" presStyleCnt="0">
        <dgm:presLayoutVars>
          <dgm:bulletEnabled val="1"/>
        </dgm:presLayoutVars>
      </dgm:prSet>
      <dgm:spPr/>
    </dgm:pt>
    <dgm:pt modelId="{6624F84D-31F6-45DA-BCB7-949667F6EE80}" type="pres">
      <dgm:prSet presAssocID="{A8DFFCEF-EF5C-46A6-9814-3F7F698DE20B}" presName="bgRect" presStyleLbl="bgAccFollowNode1" presStyleIdx="2" presStyleCnt="6"/>
      <dgm:spPr/>
    </dgm:pt>
    <dgm:pt modelId="{414F7464-B147-43AD-B52C-B5D5E7BCCF5B}" type="pres">
      <dgm:prSet presAssocID="{57CDD524-EB1F-4B82-88D9-95F70B13BF7B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0C1BB68B-5744-48A1-9AF1-5A1AE07A7459}" type="pres">
      <dgm:prSet presAssocID="{A8DFFCEF-EF5C-46A6-9814-3F7F698DE20B}" presName="bottomLine" presStyleLbl="alignNode1" presStyleIdx="5" presStyleCnt="12">
        <dgm:presLayoutVars/>
      </dgm:prSet>
      <dgm:spPr/>
    </dgm:pt>
    <dgm:pt modelId="{F676DA06-B7E3-4D9A-BDDC-CF2B0E2022D6}" type="pres">
      <dgm:prSet presAssocID="{A8DFFCEF-EF5C-46A6-9814-3F7F698DE20B}" presName="nodeText" presStyleLbl="bgAccFollowNode1" presStyleIdx="2" presStyleCnt="6">
        <dgm:presLayoutVars>
          <dgm:bulletEnabled val="1"/>
        </dgm:presLayoutVars>
      </dgm:prSet>
      <dgm:spPr/>
    </dgm:pt>
    <dgm:pt modelId="{14654DC2-E9A0-454C-B0FE-07F9A084C2AD}" type="pres">
      <dgm:prSet presAssocID="{57CDD524-EB1F-4B82-88D9-95F70B13BF7B}" presName="sibTrans" presStyleCnt="0"/>
      <dgm:spPr/>
    </dgm:pt>
    <dgm:pt modelId="{90DDE5A0-0AE8-48F0-8EBE-128E9AD15468}" type="pres">
      <dgm:prSet presAssocID="{C626BE50-6253-4E70-B3A6-0A64AFDD3244}" presName="compositeNode" presStyleCnt="0">
        <dgm:presLayoutVars>
          <dgm:bulletEnabled val="1"/>
        </dgm:presLayoutVars>
      </dgm:prSet>
      <dgm:spPr/>
    </dgm:pt>
    <dgm:pt modelId="{3E50A32D-9895-415A-BA7B-6F77268C941B}" type="pres">
      <dgm:prSet presAssocID="{C626BE50-6253-4E70-B3A6-0A64AFDD3244}" presName="bgRect" presStyleLbl="bgAccFollowNode1" presStyleIdx="3" presStyleCnt="6"/>
      <dgm:spPr/>
    </dgm:pt>
    <dgm:pt modelId="{DD8E3C6F-2D38-47C5-934A-3C5436719217}" type="pres">
      <dgm:prSet presAssocID="{7431995E-75D0-4499-9E9E-040D030124D1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CE0B02B3-227E-4C57-A4BC-77428CDA0595}" type="pres">
      <dgm:prSet presAssocID="{C626BE50-6253-4E70-B3A6-0A64AFDD3244}" presName="bottomLine" presStyleLbl="alignNode1" presStyleIdx="7" presStyleCnt="12">
        <dgm:presLayoutVars/>
      </dgm:prSet>
      <dgm:spPr/>
    </dgm:pt>
    <dgm:pt modelId="{33D040D6-3A30-4E90-AF93-934C7BC12311}" type="pres">
      <dgm:prSet presAssocID="{C626BE50-6253-4E70-B3A6-0A64AFDD3244}" presName="nodeText" presStyleLbl="bgAccFollowNode1" presStyleIdx="3" presStyleCnt="6">
        <dgm:presLayoutVars>
          <dgm:bulletEnabled val="1"/>
        </dgm:presLayoutVars>
      </dgm:prSet>
      <dgm:spPr/>
    </dgm:pt>
    <dgm:pt modelId="{B3DAC5B6-480C-4C53-A649-127EE37FB9B2}" type="pres">
      <dgm:prSet presAssocID="{7431995E-75D0-4499-9E9E-040D030124D1}" presName="sibTrans" presStyleCnt="0"/>
      <dgm:spPr/>
    </dgm:pt>
    <dgm:pt modelId="{497447D9-3BA8-4AEF-BC32-B01515256A28}" type="pres">
      <dgm:prSet presAssocID="{183AF1F4-8DB3-4F74-AE02-A690C78F0FA1}" presName="compositeNode" presStyleCnt="0">
        <dgm:presLayoutVars>
          <dgm:bulletEnabled val="1"/>
        </dgm:presLayoutVars>
      </dgm:prSet>
      <dgm:spPr/>
    </dgm:pt>
    <dgm:pt modelId="{5478B085-BD4D-4170-9185-23A1AA643461}" type="pres">
      <dgm:prSet presAssocID="{183AF1F4-8DB3-4F74-AE02-A690C78F0FA1}" presName="bgRect" presStyleLbl="bgAccFollowNode1" presStyleIdx="4" presStyleCnt="6"/>
      <dgm:spPr/>
    </dgm:pt>
    <dgm:pt modelId="{EB35FF91-87AF-418A-98EC-308C0C9AF017}" type="pres">
      <dgm:prSet presAssocID="{5D918A99-07AE-493A-979D-321CC75CEE4C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8A84D4B3-1EED-4014-965E-1016CFEFEDF1}" type="pres">
      <dgm:prSet presAssocID="{183AF1F4-8DB3-4F74-AE02-A690C78F0FA1}" presName="bottomLine" presStyleLbl="alignNode1" presStyleIdx="9" presStyleCnt="12">
        <dgm:presLayoutVars/>
      </dgm:prSet>
      <dgm:spPr/>
    </dgm:pt>
    <dgm:pt modelId="{39B53C7B-44D7-4E48-B56E-DC5D3D103E24}" type="pres">
      <dgm:prSet presAssocID="{183AF1F4-8DB3-4F74-AE02-A690C78F0FA1}" presName="nodeText" presStyleLbl="bgAccFollowNode1" presStyleIdx="4" presStyleCnt="6">
        <dgm:presLayoutVars>
          <dgm:bulletEnabled val="1"/>
        </dgm:presLayoutVars>
      </dgm:prSet>
      <dgm:spPr/>
    </dgm:pt>
    <dgm:pt modelId="{4633C634-F510-48D8-939D-6AB1D9DC040A}" type="pres">
      <dgm:prSet presAssocID="{5D918A99-07AE-493A-979D-321CC75CEE4C}" presName="sibTrans" presStyleCnt="0"/>
      <dgm:spPr/>
    </dgm:pt>
    <dgm:pt modelId="{9981F19C-5966-4234-A290-095F79DC8637}" type="pres">
      <dgm:prSet presAssocID="{679EACCF-E3A3-4A67-890D-CC327FB0086F}" presName="compositeNode" presStyleCnt="0">
        <dgm:presLayoutVars>
          <dgm:bulletEnabled val="1"/>
        </dgm:presLayoutVars>
      </dgm:prSet>
      <dgm:spPr/>
    </dgm:pt>
    <dgm:pt modelId="{350DB0AD-28C3-4A03-A07B-F0912F8C622C}" type="pres">
      <dgm:prSet presAssocID="{679EACCF-E3A3-4A67-890D-CC327FB0086F}" presName="bgRect" presStyleLbl="bgAccFollowNode1" presStyleIdx="5" presStyleCnt="6" custLinFactNeighborX="-2119" custLinFactNeighborY="-915"/>
      <dgm:spPr/>
    </dgm:pt>
    <dgm:pt modelId="{7E5F3DED-311F-4679-9A7B-500EC165D945}" type="pres">
      <dgm:prSet presAssocID="{57499485-C118-4F79-BADD-7B3AD9C8D3F0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EC83B7AD-40BF-4615-86E8-F0FC2FE751F1}" type="pres">
      <dgm:prSet presAssocID="{679EACCF-E3A3-4A67-890D-CC327FB0086F}" presName="bottomLine" presStyleLbl="alignNode1" presStyleIdx="11" presStyleCnt="12">
        <dgm:presLayoutVars/>
      </dgm:prSet>
      <dgm:spPr/>
    </dgm:pt>
    <dgm:pt modelId="{7C501A8F-F3D7-43AE-ABE5-C3B01722F024}" type="pres">
      <dgm:prSet presAssocID="{679EACCF-E3A3-4A67-890D-CC327FB0086F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98F57D00-7BE9-48F9-993E-5256BE79D39A}" type="presOf" srcId="{183AF1F4-8DB3-4F74-AE02-A690C78F0FA1}" destId="{5478B085-BD4D-4170-9185-23A1AA643461}" srcOrd="0" destOrd="0" presId="urn:microsoft.com/office/officeart/2016/7/layout/BasicLinearProcessNumbered"/>
    <dgm:cxn modelId="{74C0A103-13B9-4353-B945-06B928BC42A0}" type="presOf" srcId="{4B9F5169-0A51-471F-9D73-A165F96CB184}" destId="{C12DC57A-E756-4512-9E73-DE293930F060}" srcOrd="0" destOrd="0" presId="urn:microsoft.com/office/officeart/2016/7/layout/BasicLinearProcessNumbered"/>
    <dgm:cxn modelId="{C4063B11-23AB-4E80-8EB8-BCBEADBDDFB5}" srcId="{32BF634C-3E8A-41D6-8272-1BEDE92E0567}" destId="{A8DFFCEF-EF5C-46A6-9814-3F7F698DE20B}" srcOrd="2" destOrd="0" parTransId="{389BE21E-22EA-4A89-9894-786887BEC265}" sibTransId="{57CDD524-EB1F-4B82-88D9-95F70B13BF7B}"/>
    <dgm:cxn modelId="{9E8DF517-0B66-4E53-BC82-18B18AEE0CB2}" type="presOf" srcId="{4B9F5169-0A51-471F-9D73-A165F96CB184}" destId="{FA826F11-FBC2-49C6-AE04-E08E9FF37D36}" srcOrd="1" destOrd="0" presId="urn:microsoft.com/office/officeart/2016/7/layout/BasicLinearProcessNumbered"/>
    <dgm:cxn modelId="{EC820B1C-FF15-4868-AEF7-132BAA13F718}" type="presOf" srcId="{183AF1F4-8DB3-4F74-AE02-A690C78F0FA1}" destId="{39B53C7B-44D7-4E48-B56E-DC5D3D103E24}" srcOrd="1" destOrd="0" presId="urn:microsoft.com/office/officeart/2016/7/layout/BasicLinearProcessNumbered"/>
    <dgm:cxn modelId="{F3168C2B-9490-4C71-B50F-7DFAC1D21FB1}" type="presOf" srcId="{5D918A99-07AE-493A-979D-321CC75CEE4C}" destId="{EB35FF91-87AF-418A-98EC-308C0C9AF017}" srcOrd="0" destOrd="0" presId="urn:microsoft.com/office/officeart/2016/7/layout/BasicLinearProcessNumbered"/>
    <dgm:cxn modelId="{13A4A444-AE90-4EB0-9C2B-0A7949182DDA}" type="presOf" srcId="{C626BE50-6253-4E70-B3A6-0A64AFDD3244}" destId="{33D040D6-3A30-4E90-AF93-934C7BC12311}" srcOrd="1" destOrd="0" presId="urn:microsoft.com/office/officeart/2016/7/layout/BasicLinearProcessNumbered"/>
    <dgm:cxn modelId="{DA29454F-9F68-4244-9033-4444BB077868}" type="presOf" srcId="{7431995E-75D0-4499-9E9E-040D030124D1}" destId="{DD8E3C6F-2D38-47C5-934A-3C5436719217}" srcOrd="0" destOrd="0" presId="urn:microsoft.com/office/officeart/2016/7/layout/BasicLinearProcessNumbered"/>
    <dgm:cxn modelId="{7C3B0850-8A8C-4F44-B64A-D65F496E0690}" type="presOf" srcId="{57499485-C118-4F79-BADD-7B3AD9C8D3F0}" destId="{7E5F3DED-311F-4679-9A7B-500EC165D945}" srcOrd="0" destOrd="0" presId="urn:microsoft.com/office/officeart/2016/7/layout/BasicLinearProcessNumbered"/>
    <dgm:cxn modelId="{CAD53273-E22D-4DA8-B6F7-487B4494097E}" type="presOf" srcId="{32BF634C-3E8A-41D6-8272-1BEDE92E0567}" destId="{9E984DB0-906E-4647-ADEF-4EE601272FEA}" srcOrd="0" destOrd="0" presId="urn:microsoft.com/office/officeart/2016/7/layout/BasicLinearProcessNumbered"/>
    <dgm:cxn modelId="{F87E5D76-FB4F-4A4D-B645-DED5536665A3}" type="presOf" srcId="{679EACCF-E3A3-4A67-890D-CC327FB0086F}" destId="{7C501A8F-F3D7-43AE-ABE5-C3B01722F024}" srcOrd="1" destOrd="0" presId="urn:microsoft.com/office/officeart/2016/7/layout/BasicLinearProcessNumbered"/>
    <dgm:cxn modelId="{9F2B8D77-0EE1-4B3E-9CB0-46CFA638EFA3}" type="presOf" srcId="{C626BE50-6253-4E70-B3A6-0A64AFDD3244}" destId="{3E50A32D-9895-415A-BA7B-6F77268C941B}" srcOrd="0" destOrd="0" presId="urn:microsoft.com/office/officeart/2016/7/layout/BasicLinearProcessNumbered"/>
    <dgm:cxn modelId="{48D45F7C-58DB-45A2-831F-9D6587F4F7A4}" type="presOf" srcId="{349840C6-6C3C-4D1E-B137-4AFD347CE620}" destId="{4F077D78-A5E2-462A-A148-D98A40831B15}" srcOrd="1" destOrd="0" presId="urn:microsoft.com/office/officeart/2016/7/layout/BasicLinearProcessNumbered"/>
    <dgm:cxn modelId="{AFA13C7F-B76C-4C8E-9FA3-00F137FFA2A8}" type="presOf" srcId="{65D62B8F-D41F-4D73-8F41-EC7ED0CD2311}" destId="{C336620B-1C4F-4E7C-A441-4DA39BD28669}" srcOrd="0" destOrd="0" presId="urn:microsoft.com/office/officeart/2016/7/layout/BasicLinearProcessNumbered"/>
    <dgm:cxn modelId="{0FF1BD90-D775-4862-8449-22622EF52071}" srcId="{32BF634C-3E8A-41D6-8272-1BEDE92E0567}" destId="{C626BE50-6253-4E70-B3A6-0A64AFDD3244}" srcOrd="3" destOrd="0" parTransId="{C13F385D-0CCD-4491-92FD-991B7829C325}" sibTransId="{7431995E-75D0-4499-9E9E-040D030124D1}"/>
    <dgm:cxn modelId="{C36DC0B0-7BD4-4C87-85ED-2863D126AF10}" type="presOf" srcId="{BD10AF83-FD1F-4730-866B-5528AEC2F35C}" destId="{89D037CF-E5AF-497A-A5C1-F7B642DF0858}" srcOrd="0" destOrd="0" presId="urn:microsoft.com/office/officeart/2016/7/layout/BasicLinearProcessNumbered"/>
    <dgm:cxn modelId="{87EF43B2-5720-45E1-A060-2A8364C04257}" type="presOf" srcId="{A8DFFCEF-EF5C-46A6-9814-3F7F698DE20B}" destId="{F676DA06-B7E3-4D9A-BDDC-CF2B0E2022D6}" srcOrd="1" destOrd="0" presId="urn:microsoft.com/office/officeart/2016/7/layout/BasicLinearProcessNumbered"/>
    <dgm:cxn modelId="{400E28BC-C400-4C6D-8795-A07F7F7BFF2A}" srcId="{32BF634C-3E8A-41D6-8272-1BEDE92E0567}" destId="{349840C6-6C3C-4D1E-B137-4AFD347CE620}" srcOrd="1" destOrd="0" parTransId="{35586734-FCEC-4231-A4DE-80F4D219B26C}" sibTransId="{BD10AF83-FD1F-4730-866B-5528AEC2F35C}"/>
    <dgm:cxn modelId="{7E075CC0-41C5-49C7-98FC-E4ED65C83D94}" type="presOf" srcId="{A8DFFCEF-EF5C-46A6-9814-3F7F698DE20B}" destId="{6624F84D-31F6-45DA-BCB7-949667F6EE80}" srcOrd="0" destOrd="0" presId="urn:microsoft.com/office/officeart/2016/7/layout/BasicLinearProcessNumbered"/>
    <dgm:cxn modelId="{42024CD2-E455-49FA-A05E-889D07979DA5}" srcId="{32BF634C-3E8A-41D6-8272-1BEDE92E0567}" destId="{679EACCF-E3A3-4A67-890D-CC327FB0086F}" srcOrd="5" destOrd="0" parTransId="{0E31D2F8-F073-4A44-8FED-6E8F8B1EFC20}" sibTransId="{57499485-C118-4F79-BADD-7B3AD9C8D3F0}"/>
    <dgm:cxn modelId="{5DD523E3-8EE3-4082-96D8-C61287E88307}" type="presOf" srcId="{57CDD524-EB1F-4B82-88D9-95F70B13BF7B}" destId="{414F7464-B147-43AD-B52C-B5D5E7BCCF5B}" srcOrd="0" destOrd="0" presId="urn:microsoft.com/office/officeart/2016/7/layout/BasicLinearProcessNumbered"/>
    <dgm:cxn modelId="{FCE38CE8-E5E5-4D2C-8721-A7223BB4DD59}" srcId="{32BF634C-3E8A-41D6-8272-1BEDE92E0567}" destId="{4B9F5169-0A51-471F-9D73-A165F96CB184}" srcOrd="0" destOrd="0" parTransId="{F3B93515-AA53-4191-B778-D17DDB557311}" sibTransId="{65D62B8F-D41F-4D73-8F41-EC7ED0CD2311}"/>
    <dgm:cxn modelId="{E15BEDEB-218B-4C1F-8D27-F66DEC5721EB}" type="presOf" srcId="{679EACCF-E3A3-4A67-890D-CC327FB0086F}" destId="{350DB0AD-28C3-4A03-A07B-F0912F8C622C}" srcOrd="0" destOrd="0" presId="urn:microsoft.com/office/officeart/2016/7/layout/BasicLinearProcessNumbered"/>
    <dgm:cxn modelId="{993EB1F5-7EEB-4B54-B18F-DE571925AC01}" srcId="{32BF634C-3E8A-41D6-8272-1BEDE92E0567}" destId="{183AF1F4-8DB3-4F74-AE02-A690C78F0FA1}" srcOrd="4" destOrd="0" parTransId="{7A060098-D37A-442E-8B05-7A3E285123EB}" sibTransId="{5D918A99-07AE-493A-979D-321CC75CEE4C}"/>
    <dgm:cxn modelId="{DED120F7-412B-4E9C-AAE4-CDDA6DFC2223}" type="presOf" srcId="{349840C6-6C3C-4D1E-B137-4AFD347CE620}" destId="{54A75491-1FAA-46BA-878C-1E0457F8074C}" srcOrd="0" destOrd="0" presId="urn:microsoft.com/office/officeart/2016/7/layout/BasicLinearProcessNumbered"/>
    <dgm:cxn modelId="{161C4339-492C-4D92-A83B-C96416D2A4FC}" type="presParOf" srcId="{9E984DB0-906E-4647-ADEF-4EE601272FEA}" destId="{DDAE6D70-079E-43D1-94BA-CCEDF900BDB9}" srcOrd="0" destOrd="0" presId="urn:microsoft.com/office/officeart/2016/7/layout/BasicLinearProcessNumbered"/>
    <dgm:cxn modelId="{2274368F-39CC-48AE-A256-8BB8B68ED467}" type="presParOf" srcId="{DDAE6D70-079E-43D1-94BA-CCEDF900BDB9}" destId="{C12DC57A-E756-4512-9E73-DE293930F060}" srcOrd="0" destOrd="0" presId="urn:microsoft.com/office/officeart/2016/7/layout/BasicLinearProcessNumbered"/>
    <dgm:cxn modelId="{19903B6B-6170-473A-A8A6-C96155442308}" type="presParOf" srcId="{DDAE6D70-079E-43D1-94BA-CCEDF900BDB9}" destId="{C336620B-1C4F-4E7C-A441-4DA39BD28669}" srcOrd="1" destOrd="0" presId="urn:microsoft.com/office/officeart/2016/7/layout/BasicLinearProcessNumbered"/>
    <dgm:cxn modelId="{05213290-4DDE-46BE-B477-6E4C7B93AF4E}" type="presParOf" srcId="{DDAE6D70-079E-43D1-94BA-CCEDF900BDB9}" destId="{4D296DE8-AED7-4AC7-94FA-B18694AF5BEF}" srcOrd="2" destOrd="0" presId="urn:microsoft.com/office/officeart/2016/7/layout/BasicLinearProcessNumbered"/>
    <dgm:cxn modelId="{7D89B42F-3F54-4FAB-8AE2-062DF894B9D3}" type="presParOf" srcId="{DDAE6D70-079E-43D1-94BA-CCEDF900BDB9}" destId="{FA826F11-FBC2-49C6-AE04-E08E9FF37D36}" srcOrd="3" destOrd="0" presId="urn:microsoft.com/office/officeart/2016/7/layout/BasicLinearProcessNumbered"/>
    <dgm:cxn modelId="{4DEA900B-27D9-42B4-8512-E9AFED0ABDD4}" type="presParOf" srcId="{9E984DB0-906E-4647-ADEF-4EE601272FEA}" destId="{3851E6F2-AAF0-4A5D-A9D2-32D84A8EAD6E}" srcOrd="1" destOrd="0" presId="urn:microsoft.com/office/officeart/2016/7/layout/BasicLinearProcessNumbered"/>
    <dgm:cxn modelId="{9789CAFF-31E0-4E33-8898-D4566C3D7F4D}" type="presParOf" srcId="{9E984DB0-906E-4647-ADEF-4EE601272FEA}" destId="{A6E97813-20D9-447A-91F8-3B8D3A6FAF89}" srcOrd="2" destOrd="0" presId="urn:microsoft.com/office/officeart/2016/7/layout/BasicLinearProcessNumbered"/>
    <dgm:cxn modelId="{1073512E-754E-4839-AD5A-74C279E90666}" type="presParOf" srcId="{A6E97813-20D9-447A-91F8-3B8D3A6FAF89}" destId="{54A75491-1FAA-46BA-878C-1E0457F8074C}" srcOrd="0" destOrd="0" presId="urn:microsoft.com/office/officeart/2016/7/layout/BasicLinearProcessNumbered"/>
    <dgm:cxn modelId="{1DAE9F6D-610D-4A8D-9C8C-260EA393346C}" type="presParOf" srcId="{A6E97813-20D9-447A-91F8-3B8D3A6FAF89}" destId="{89D037CF-E5AF-497A-A5C1-F7B642DF0858}" srcOrd="1" destOrd="0" presId="urn:microsoft.com/office/officeart/2016/7/layout/BasicLinearProcessNumbered"/>
    <dgm:cxn modelId="{8F9EC028-DECD-4FF0-836D-75CCCA41200A}" type="presParOf" srcId="{A6E97813-20D9-447A-91F8-3B8D3A6FAF89}" destId="{56303EB6-B599-4A53-B72E-3FE45B119B43}" srcOrd="2" destOrd="0" presId="urn:microsoft.com/office/officeart/2016/7/layout/BasicLinearProcessNumbered"/>
    <dgm:cxn modelId="{8AB90023-8C31-4EA8-979D-58202898E993}" type="presParOf" srcId="{A6E97813-20D9-447A-91F8-3B8D3A6FAF89}" destId="{4F077D78-A5E2-462A-A148-D98A40831B15}" srcOrd="3" destOrd="0" presId="urn:microsoft.com/office/officeart/2016/7/layout/BasicLinearProcessNumbered"/>
    <dgm:cxn modelId="{1AED27B4-8855-4F37-A221-AE7631E93CB6}" type="presParOf" srcId="{9E984DB0-906E-4647-ADEF-4EE601272FEA}" destId="{D4C19155-5967-4A35-948D-23DDA6E387B7}" srcOrd="3" destOrd="0" presId="urn:microsoft.com/office/officeart/2016/7/layout/BasicLinearProcessNumbered"/>
    <dgm:cxn modelId="{C500ECE9-D113-4585-9C88-81DF85C3418E}" type="presParOf" srcId="{9E984DB0-906E-4647-ADEF-4EE601272FEA}" destId="{60A5207F-A56D-4AFD-A795-05486F780EBD}" srcOrd="4" destOrd="0" presId="urn:microsoft.com/office/officeart/2016/7/layout/BasicLinearProcessNumbered"/>
    <dgm:cxn modelId="{4A602546-53D6-4B96-9255-4D8988FE7938}" type="presParOf" srcId="{60A5207F-A56D-4AFD-A795-05486F780EBD}" destId="{6624F84D-31F6-45DA-BCB7-949667F6EE80}" srcOrd="0" destOrd="0" presId="urn:microsoft.com/office/officeart/2016/7/layout/BasicLinearProcessNumbered"/>
    <dgm:cxn modelId="{291D3FF7-893A-44EC-A5B5-70478642F374}" type="presParOf" srcId="{60A5207F-A56D-4AFD-A795-05486F780EBD}" destId="{414F7464-B147-43AD-B52C-B5D5E7BCCF5B}" srcOrd="1" destOrd="0" presId="urn:microsoft.com/office/officeart/2016/7/layout/BasicLinearProcessNumbered"/>
    <dgm:cxn modelId="{E63C5ABE-3ADD-46AD-8DB5-ECFF402C7245}" type="presParOf" srcId="{60A5207F-A56D-4AFD-A795-05486F780EBD}" destId="{0C1BB68B-5744-48A1-9AF1-5A1AE07A7459}" srcOrd="2" destOrd="0" presId="urn:microsoft.com/office/officeart/2016/7/layout/BasicLinearProcessNumbered"/>
    <dgm:cxn modelId="{9CC24B9F-459C-4762-B903-7DAF994970D4}" type="presParOf" srcId="{60A5207F-A56D-4AFD-A795-05486F780EBD}" destId="{F676DA06-B7E3-4D9A-BDDC-CF2B0E2022D6}" srcOrd="3" destOrd="0" presId="urn:microsoft.com/office/officeart/2016/7/layout/BasicLinearProcessNumbered"/>
    <dgm:cxn modelId="{D6FE272C-2A41-4CB0-BC7F-D7ADD55F12E1}" type="presParOf" srcId="{9E984DB0-906E-4647-ADEF-4EE601272FEA}" destId="{14654DC2-E9A0-454C-B0FE-07F9A084C2AD}" srcOrd="5" destOrd="0" presId="urn:microsoft.com/office/officeart/2016/7/layout/BasicLinearProcessNumbered"/>
    <dgm:cxn modelId="{98A071B4-8E74-450A-AC3A-5A3F73E30F56}" type="presParOf" srcId="{9E984DB0-906E-4647-ADEF-4EE601272FEA}" destId="{90DDE5A0-0AE8-48F0-8EBE-128E9AD15468}" srcOrd="6" destOrd="0" presId="urn:microsoft.com/office/officeart/2016/7/layout/BasicLinearProcessNumbered"/>
    <dgm:cxn modelId="{1D4267C5-21C3-4841-822E-749C7601B042}" type="presParOf" srcId="{90DDE5A0-0AE8-48F0-8EBE-128E9AD15468}" destId="{3E50A32D-9895-415A-BA7B-6F77268C941B}" srcOrd="0" destOrd="0" presId="urn:microsoft.com/office/officeart/2016/7/layout/BasicLinearProcessNumbered"/>
    <dgm:cxn modelId="{BC91669E-1251-48AC-9CF0-8964097D830F}" type="presParOf" srcId="{90DDE5A0-0AE8-48F0-8EBE-128E9AD15468}" destId="{DD8E3C6F-2D38-47C5-934A-3C5436719217}" srcOrd="1" destOrd="0" presId="urn:microsoft.com/office/officeart/2016/7/layout/BasicLinearProcessNumbered"/>
    <dgm:cxn modelId="{395AA09A-B820-4E95-BE3F-64BFAFF7861F}" type="presParOf" srcId="{90DDE5A0-0AE8-48F0-8EBE-128E9AD15468}" destId="{CE0B02B3-227E-4C57-A4BC-77428CDA0595}" srcOrd="2" destOrd="0" presId="urn:microsoft.com/office/officeart/2016/7/layout/BasicLinearProcessNumbered"/>
    <dgm:cxn modelId="{FE69CB6D-046A-4CC4-8B1F-3A58ABFB0461}" type="presParOf" srcId="{90DDE5A0-0AE8-48F0-8EBE-128E9AD15468}" destId="{33D040D6-3A30-4E90-AF93-934C7BC12311}" srcOrd="3" destOrd="0" presId="urn:microsoft.com/office/officeart/2016/7/layout/BasicLinearProcessNumbered"/>
    <dgm:cxn modelId="{D0592266-6C3D-4189-B3B5-8989B7899B6D}" type="presParOf" srcId="{9E984DB0-906E-4647-ADEF-4EE601272FEA}" destId="{B3DAC5B6-480C-4C53-A649-127EE37FB9B2}" srcOrd="7" destOrd="0" presId="urn:microsoft.com/office/officeart/2016/7/layout/BasicLinearProcessNumbered"/>
    <dgm:cxn modelId="{DDFBA478-7BB7-4FA3-B509-E19AE4F42B0A}" type="presParOf" srcId="{9E984DB0-906E-4647-ADEF-4EE601272FEA}" destId="{497447D9-3BA8-4AEF-BC32-B01515256A28}" srcOrd="8" destOrd="0" presId="urn:microsoft.com/office/officeart/2016/7/layout/BasicLinearProcessNumbered"/>
    <dgm:cxn modelId="{B967E050-B94D-489F-A6A2-52CC4E941702}" type="presParOf" srcId="{497447D9-3BA8-4AEF-BC32-B01515256A28}" destId="{5478B085-BD4D-4170-9185-23A1AA643461}" srcOrd="0" destOrd="0" presId="urn:microsoft.com/office/officeart/2016/7/layout/BasicLinearProcessNumbered"/>
    <dgm:cxn modelId="{DE735A45-BD74-4006-8690-66090B867797}" type="presParOf" srcId="{497447D9-3BA8-4AEF-BC32-B01515256A28}" destId="{EB35FF91-87AF-418A-98EC-308C0C9AF017}" srcOrd="1" destOrd="0" presId="urn:microsoft.com/office/officeart/2016/7/layout/BasicLinearProcessNumbered"/>
    <dgm:cxn modelId="{C89FB85D-34FA-4E50-97DA-4D828449AB16}" type="presParOf" srcId="{497447D9-3BA8-4AEF-BC32-B01515256A28}" destId="{8A84D4B3-1EED-4014-965E-1016CFEFEDF1}" srcOrd="2" destOrd="0" presId="urn:microsoft.com/office/officeart/2016/7/layout/BasicLinearProcessNumbered"/>
    <dgm:cxn modelId="{CAB27F63-A669-45F4-B4AA-6980543AD2D0}" type="presParOf" srcId="{497447D9-3BA8-4AEF-BC32-B01515256A28}" destId="{39B53C7B-44D7-4E48-B56E-DC5D3D103E24}" srcOrd="3" destOrd="0" presId="urn:microsoft.com/office/officeart/2016/7/layout/BasicLinearProcessNumbered"/>
    <dgm:cxn modelId="{E7FB4C85-3BDF-4FBC-A961-361A9AC41DB9}" type="presParOf" srcId="{9E984DB0-906E-4647-ADEF-4EE601272FEA}" destId="{4633C634-F510-48D8-939D-6AB1D9DC040A}" srcOrd="9" destOrd="0" presId="urn:microsoft.com/office/officeart/2016/7/layout/BasicLinearProcessNumbered"/>
    <dgm:cxn modelId="{B1644D1E-1B39-472B-8727-76B22FB7D5D4}" type="presParOf" srcId="{9E984DB0-906E-4647-ADEF-4EE601272FEA}" destId="{9981F19C-5966-4234-A290-095F79DC8637}" srcOrd="10" destOrd="0" presId="urn:microsoft.com/office/officeart/2016/7/layout/BasicLinearProcessNumbered"/>
    <dgm:cxn modelId="{F27DFDA3-217B-4B7C-BDE6-05B155A97C5A}" type="presParOf" srcId="{9981F19C-5966-4234-A290-095F79DC8637}" destId="{350DB0AD-28C3-4A03-A07B-F0912F8C622C}" srcOrd="0" destOrd="0" presId="urn:microsoft.com/office/officeart/2016/7/layout/BasicLinearProcessNumbered"/>
    <dgm:cxn modelId="{9F16694D-236F-4B74-9CD6-9F4D30C9D395}" type="presParOf" srcId="{9981F19C-5966-4234-A290-095F79DC8637}" destId="{7E5F3DED-311F-4679-9A7B-500EC165D945}" srcOrd="1" destOrd="0" presId="urn:microsoft.com/office/officeart/2016/7/layout/BasicLinearProcessNumbered"/>
    <dgm:cxn modelId="{9B373FD3-DC52-4073-A267-C1D37C9947AE}" type="presParOf" srcId="{9981F19C-5966-4234-A290-095F79DC8637}" destId="{EC83B7AD-40BF-4615-86E8-F0FC2FE751F1}" srcOrd="2" destOrd="0" presId="urn:microsoft.com/office/officeart/2016/7/layout/BasicLinearProcessNumbered"/>
    <dgm:cxn modelId="{ACB65AD9-1062-4271-8D15-35F5BFBFA84E}" type="presParOf" srcId="{9981F19C-5966-4234-A290-095F79DC8637}" destId="{7C501A8F-F3D7-43AE-ABE5-C3B01722F02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BBB64-96E9-4060-A47F-6557BD91C4B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0984BBE0-FC61-45D4-B6AA-26AD930E926F}">
      <dgm:prSet phldrT="[Text]" custT="1"/>
      <dgm:spPr/>
      <dgm:t>
        <a:bodyPr/>
        <a:lstStyle/>
        <a:p>
          <a:pPr>
            <a:buClr>
              <a:schemeClr val="accent6"/>
            </a:buClr>
            <a:buSzPts val="1400"/>
            <a:buFont typeface="Arial" panose="020B0604020202020204" pitchFamily="34" charset="0"/>
            <a:buChar char="•"/>
          </a:pPr>
          <a:r>
            <a:rPr lang="en-US" sz="2000" b="1" noProof="0">
              <a:latin typeface="Times New Roman" panose="02020603050405020304" pitchFamily="18" charset="0"/>
              <a:cs typeface="Times New Roman" panose="02020603050405020304" pitchFamily="18" charset="0"/>
            </a:rPr>
            <a:t>We have license for MATLAB</a:t>
          </a:r>
        </a:p>
      </dgm:t>
    </dgm:pt>
    <dgm:pt modelId="{E6969994-C6EB-41D1-B8F9-2DD93CDC8DF3}" type="parTrans" cxnId="{83817C09-58C5-4101-B662-C0365A86CA1E}">
      <dgm:prSet/>
      <dgm:spPr/>
      <dgm:t>
        <a:bodyPr/>
        <a:lstStyle/>
        <a:p>
          <a:endParaRPr lang="ro-RO"/>
        </a:p>
      </dgm:t>
    </dgm:pt>
    <dgm:pt modelId="{59B9D421-7F15-4D1C-9E0E-67F5E50A6251}" type="sibTrans" cxnId="{83817C09-58C5-4101-B662-C0365A86CA1E}">
      <dgm:prSet/>
      <dgm:spPr/>
      <dgm:t>
        <a:bodyPr/>
        <a:lstStyle/>
        <a:p>
          <a:endParaRPr lang="ro-RO"/>
        </a:p>
      </dgm:t>
    </dgm:pt>
    <dgm:pt modelId="{6EDF1048-A338-4FB4-A222-0731EB5098DD}">
      <dgm:prSet phldrT="[Text]" custT="1"/>
      <dgm:spPr/>
      <dgm:t>
        <a:bodyPr/>
        <a:lstStyle/>
        <a:p>
          <a:pPr>
            <a:buClr>
              <a:schemeClr val="accent6"/>
            </a:buClr>
            <a:buSzPts val="1400"/>
            <a:buFont typeface="Arial" panose="020B0604020202020204" pitchFamily="34" charset="0"/>
            <a:buChar char="•"/>
          </a:pPr>
          <a:r>
            <a:rPr lang="en-US" sz="20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 large diversity of projects can be done</a:t>
          </a:r>
          <a:endParaRPr lang="ro-RO" sz="2000" b="1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E682858-F6B6-445D-9E01-3A869C197317}" type="parTrans" cxnId="{E4E0AAD8-F3FE-479B-8E97-D370DB982C62}">
      <dgm:prSet/>
      <dgm:spPr/>
      <dgm:t>
        <a:bodyPr/>
        <a:lstStyle/>
        <a:p>
          <a:endParaRPr lang="ro-RO"/>
        </a:p>
      </dgm:t>
    </dgm:pt>
    <dgm:pt modelId="{4E7773CD-4D87-4D89-8E5D-6636ECFB9BA9}" type="sibTrans" cxnId="{E4E0AAD8-F3FE-479B-8E97-D370DB982C62}">
      <dgm:prSet/>
      <dgm:spPr/>
      <dgm:t>
        <a:bodyPr/>
        <a:lstStyle/>
        <a:p>
          <a:endParaRPr lang="ro-RO"/>
        </a:p>
      </dgm:t>
    </dgm:pt>
    <dgm:pt modelId="{4198C6A1-8675-48F7-AC8F-B9E444831F41}">
      <dgm:prSet phldrT="[Text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7ABBC"/>
            </a:buClr>
            <a:buSzPts val="1400"/>
            <a:buFont typeface="Arial" panose="020B0604020202020204" pitchFamily="34" charset="0"/>
            <a:buNone/>
          </a:pPr>
          <a:r>
            <a:rPr lang="en-US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Good structured HELP </a:t>
          </a:r>
          <a:endParaRPr lang="ro-RO" sz="20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3375158-5E76-4D67-8947-0ED88873717C}" type="parTrans" cxnId="{A5F18F62-A7AF-4216-BA7B-FB46098AD532}">
      <dgm:prSet/>
      <dgm:spPr/>
      <dgm:t>
        <a:bodyPr/>
        <a:lstStyle/>
        <a:p>
          <a:endParaRPr lang="ro-RO"/>
        </a:p>
      </dgm:t>
    </dgm:pt>
    <dgm:pt modelId="{0600196C-8AD8-4BA5-B3F3-F7463E814525}" type="sibTrans" cxnId="{A5F18F62-A7AF-4216-BA7B-FB46098AD532}">
      <dgm:prSet/>
      <dgm:spPr/>
      <dgm:t>
        <a:bodyPr/>
        <a:lstStyle/>
        <a:p>
          <a:endParaRPr lang="ro-RO"/>
        </a:p>
      </dgm:t>
    </dgm:pt>
    <dgm:pt modelId="{AF3AD00D-5D67-4747-B681-0541452CCEC1}">
      <dgm:prSet phldrT="[Text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7ABBC"/>
            </a:buClr>
            <a:buSzPts val="1400"/>
            <a:buFont typeface="Arial" panose="020B0604020202020204" pitchFamily="34" charset="0"/>
            <a:buNone/>
          </a:pPr>
          <a:r>
            <a:rPr lang="en-US" sz="20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Lato"/>
            </a:rPr>
            <a:t>Online community forums </a:t>
          </a:r>
        </a:p>
      </dgm:t>
    </dgm:pt>
    <dgm:pt modelId="{4FF9C7BF-4FE6-4EFA-94EA-18DDCA034B96}" type="parTrans" cxnId="{77E99F86-83F6-44F7-A2BA-BFD7D878C107}">
      <dgm:prSet/>
      <dgm:spPr/>
      <dgm:t>
        <a:bodyPr/>
        <a:lstStyle/>
        <a:p>
          <a:endParaRPr lang="ro-RO"/>
        </a:p>
      </dgm:t>
    </dgm:pt>
    <dgm:pt modelId="{B9D76B53-AE0F-472D-9536-5229AFCF450E}" type="sibTrans" cxnId="{77E99F86-83F6-44F7-A2BA-BFD7D878C107}">
      <dgm:prSet/>
      <dgm:spPr/>
      <dgm:t>
        <a:bodyPr/>
        <a:lstStyle/>
        <a:p>
          <a:endParaRPr lang="ro-RO"/>
        </a:p>
      </dgm:t>
    </dgm:pt>
    <dgm:pt modelId="{318DAE15-C410-4E5B-8153-C978935C51E3}">
      <dgm:prSet/>
      <dgm:spPr/>
      <dgm:t>
        <a:bodyPr/>
        <a:lstStyle/>
        <a:p>
          <a:endParaRPr lang="ro-RO"/>
        </a:p>
      </dgm:t>
    </dgm:pt>
    <dgm:pt modelId="{E05DD7D9-79BD-4B4D-873B-C78225C4E9DB}" type="parTrans" cxnId="{065E7346-DD49-412C-BEA8-7A91801E8083}">
      <dgm:prSet/>
      <dgm:spPr/>
      <dgm:t>
        <a:bodyPr/>
        <a:lstStyle/>
        <a:p>
          <a:endParaRPr lang="ro-RO"/>
        </a:p>
      </dgm:t>
    </dgm:pt>
    <dgm:pt modelId="{7F7F7800-BBCB-4CD5-A03A-9318263BA502}" type="sibTrans" cxnId="{065E7346-DD49-412C-BEA8-7A91801E8083}">
      <dgm:prSet/>
      <dgm:spPr/>
      <dgm:t>
        <a:bodyPr/>
        <a:lstStyle/>
        <a:p>
          <a:endParaRPr lang="ro-RO"/>
        </a:p>
      </dgm:t>
    </dgm:pt>
    <dgm:pt modelId="{FB41C6AD-F6BC-4D33-94C8-BAF0F4F745E0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7ABBC"/>
            </a:buClr>
            <a:buSzPts val="1400"/>
            <a:buFont typeface="Arial" panose="020B0604020202020204" pitchFamily="34" charset="0"/>
            <a:buNone/>
          </a:pPr>
          <a:r>
            <a:rPr lang="en-US" sz="20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Tutorials can be easily found    </a:t>
          </a:r>
          <a:endParaRPr lang="ro-RO" sz="2000" b="1" kern="120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A08A9DA-7CA3-4A69-BFE5-FD1EB8B053FD}" type="parTrans" cxnId="{F133557B-94D1-4B15-8217-7F5CA4A7604C}">
      <dgm:prSet/>
      <dgm:spPr/>
      <dgm:t>
        <a:bodyPr/>
        <a:lstStyle/>
        <a:p>
          <a:endParaRPr lang="ro-RO"/>
        </a:p>
      </dgm:t>
    </dgm:pt>
    <dgm:pt modelId="{4FCC0E4A-1B54-4E8F-9747-367EE4FB90AA}" type="sibTrans" cxnId="{F133557B-94D1-4B15-8217-7F5CA4A7604C}">
      <dgm:prSet/>
      <dgm:spPr/>
      <dgm:t>
        <a:bodyPr/>
        <a:lstStyle/>
        <a:p>
          <a:endParaRPr lang="ro-RO"/>
        </a:p>
      </dgm:t>
    </dgm:pt>
    <dgm:pt modelId="{7AC2811D-866F-4105-8C64-B37847DC90D1}" type="pres">
      <dgm:prSet presAssocID="{B20BBB64-96E9-4060-A47F-6557BD91C4BF}" presName="linear" presStyleCnt="0">
        <dgm:presLayoutVars>
          <dgm:dir/>
          <dgm:animLvl val="lvl"/>
          <dgm:resizeHandles val="exact"/>
        </dgm:presLayoutVars>
      </dgm:prSet>
      <dgm:spPr/>
    </dgm:pt>
    <dgm:pt modelId="{8B98CEB2-17E8-42D3-838C-55A3D65D9E34}" type="pres">
      <dgm:prSet presAssocID="{0984BBE0-FC61-45D4-B6AA-26AD930E926F}" presName="parentLin" presStyleCnt="0"/>
      <dgm:spPr/>
    </dgm:pt>
    <dgm:pt modelId="{FCD28EC0-603C-4AD5-8B05-6F611C226C06}" type="pres">
      <dgm:prSet presAssocID="{0984BBE0-FC61-45D4-B6AA-26AD930E926F}" presName="parentLeftMargin" presStyleLbl="node1" presStyleIdx="0" presStyleCnt="5"/>
      <dgm:spPr/>
    </dgm:pt>
    <dgm:pt modelId="{CC1F300D-3742-42D3-B7AF-02E73CF79E57}" type="pres">
      <dgm:prSet presAssocID="{0984BBE0-FC61-45D4-B6AA-26AD930E926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0CF0DD0-2341-46FB-BD8A-359A6DC089FF}" type="pres">
      <dgm:prSet presAssocID="{0984BBE0-FC61-45D4-B6AA-26AD930E926F}" presName="negativeSpace" presStyleCnt="0"/>
      <dgm:spPr/>
    </dgm:pt>
    <dgm:pt modelId="{3075F699-B68A-4C8F-A5ED-26F16200CA18}" type="pres">
      <dgm:prSet presAssocID="{0984BBE0-FC61-45D4-B6AA-26AD930E926F}" presName="childText" presStyleLbl="conFgAcc1" presStyleIdx="0" presStyleCnt="5">
        <dgm:presLayoutVars>
          <dgm:bulletEnabled val="1"/>
        </dgm:presLayoutVars>
      </dgm:prSet>
      <dgm:spPr/>
    </dgm:pt>
    <dgm:pt modelId="{7914E6EA-422F-45F6-AD1A-01E1C3893C32}" type="pres">
      <dgm:prSet presAssocID="{59B9D421-7F15-4D1C-9E0E-67F5E50A6251}" presName="spaceBetweenRectangles" presStyleCnt="0"/>
      <dgm:spPr/>
    </dgm:pt>
    <dgm:pt modelId="{1B78CDEE-55B4-4687-809E-1BCB4E38533F}" type="pres">
      <dgm:prSet presAssocID="{6EDF1048-A338-4FB4-A222-0731EB5098DD}" presName="parentLin" presStyleCnt="0"/>
      <dgm:spPr/>
    </dgm:pt>
    <dgm:pt modelId="{FA89B400-93BB-4092-862A-8AE4878A06C1}" type="pres">
      <dgm:prSet presAssocID="{6EDF1048-A338-4FB4-A222-0731EB5098DD}" presName="parentLeftMargin" presStyleLbl="node1" presStyleIdx="0" presStyleCnt="5"/>
      <dgm:spPr/>
    </dgm:pt>
    <dgm:pt modelId="{80E0932E-A300-44A4-A27C-776C4FCEAFB2}" type="pres">
      <dgm:prSet presAssocID="{6EDF1048-A338-4FB4-A222-0731EB5098D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36C35EC-1F36-4D96-8ED1-1478AA6BEB55}" type="pres">
      <dgm:prSet presAssocID="{6EDF1048-A338-4FB4-A222-0731EB5098DD}" presName="negativeSpace" presStyleCnt="0"/>
      <dgm:spPr/>
    </dgm:pt>
    <dgm:pt modelId="{2F609917-4A15-42FA-9D02-08DAF9323DF3}" type="pres">
      <dgm:prSet presAssocID="{6EDF1048-A338-4FB4-A222-0731EB5098DD}" presName="childText" presStyleLbl="conFgAcc1" presStyleIdx="1" presStyleCnt="5">
        <dgm:presLayoutVars>
          <dgm:bulletEnabled val="1"/>
        </dgm:presLayoutVars>
      </dgm:prSet>
      <dgm:spPr/>
    </dgm:pt>
    <dgm:pt modelId="{D744E56C-FC5E-43CF-9FD7-9B66EA51FFF7}" type="pres">
      <dgm:prSet presAssocID="{4E7773CD-4D87-4D89-8E5D-6636ECFB9BA9}" presName="spaceBetweenRectangles" presStyleCnt="0"/>
      <dgm:spPr/>
    </dgm:pt>
    <dgm:pt modelId="{7EA503B2-FF64-4BA5-AF83-61D9B8F05340}" type="pres">
      <dgm:prSet presAssocID="{4198C6A1-8675-48F7-AC8F-B9E444831F41}" presName="parentLin" presStyleCnt="0"/>
      <dgm:spPr/>
    </dgm:pt>
    <dgm:pt modelId="{2AFB1C26-535C-42A9-9BD4-541C4E1F2873}" type="pres">
      <dgm:prSet presAssocID="{4198C6A1-8675-48F7-AC8F-B9E444831F41}" presName="parentLeftMargin" presStyleLbl="node1" presStyleIdx="1" presStyleCnt="5"/>
      <dgm:spPr/>
    </dgm:pt>
    <dgm:pt modelId="{E74ECEF7-1406-420B-A35D-3C0981A6B926}" type="pres">
      <dgm:prSet presAssocID="{4198C6A1-8675-48F7-AC8F-B9E444831F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4C38940-891E-4CE4-8BD9-6B4BDC381B0E}" type="pres">
      <dgm:prSet presAssocID="{4198C6A1-8675-48F7-AC8F-B9E444831F41}" presName="negativeSpace" presStyleCnt="0"/>
      <dgm:spPr/>
    </dgm:pt>
    <dgm:pt modelId="{AABC6C81-208F-4A00-89E5-6C3ECBE9182A}" type="pres">
      <dgm:prSet presAssocID="{4198C6A1-8675-48F7-AC8F-B9E444831F41}" presName="childText" presStyleLbl="conFgAcc1" presStyleIdx="2" presStyleCnt="5">
        <dgm:presLayoutVars>
          <dgm:bulletEnabled val="1"/>
        </dgm:presLayoutVars>
      </dgm:prSet>
      <dgm:spPr/>
    </dgm:pt>
    <dgm:pt modelId="{B5B7ACA0-A3CD-4292-A227-DD44E56D2B41}" type="pres">
      <dgm:prSet presAssocID="{0600196C-8AD8-4BA5-B3F3-F7463E814525}" presName="spaceBetweenRectangles" presStyleCnt="0"/>
      <dgm:spPr/>
    </dgm:pt>
    <dgm:pt modelId="{E08C4011-96BA-4D3D-95D4-372EFF0EEB47}" type="pres">
      <dgm:prSet presAssocID="{AF3AD00D-5D67-4747-B681-0541452CCEC1}" presName="parentLin" presStyleCnt="0"/>
      <dgm:spPr/>
    </dgm:pt>
    <dgm:pt modelId="{F6F43102-6999-4BAA-89E2-1DA6B067451C}" type="pres">
      <dgm:prSet presAssocID="{AF3AD00D-5D67-4747-B681-0541452CCEC1}" presName="parentLeftMargin" presStyleLbl="node1" presStyleIdx="2" presStyleCnt="5"/>
      <dgm:spPr/>
    </dgm:pt>
    <dgm:pt modelId="{86910C16-ACCC-4C7A-A26E-97727CDFCACD}" type="pres">
      <dgm:prSet presAssocID="{AF3AD00D-5D67-4747-B681-0541452CCEC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3292A1-A028-42F0-9CDA-3DFE764387DC}" type="pres">
      <dgm:prSet presAssocID="{AF3AD00D-5D67-4747-B681-0541452CCEC1}" presName="negativeSpace" presStyleCnt="0"/>
      <dgm:spPr/>
    </dgm:pt>
    <dgm:pt modelId="{DBCF31F1-04C4-4DDF-8399-A6DA6F9E5FA0}" type="pres">
      <dgm:prSet presAssocID="{AF3AD00D-5D67-4747-B681-0541452CCEC1}" presName="childText" presStyleLbl="conFgAcc1" presStyleIdx="3" presStyleCnt="5">
        <dgm:presLayoutVars>
          <dgm:bulletEnabled val="1"/>
        </dgm:presLayoutVars>
      </dgm:prSet>
      <dgm:spPr/>
    </dgm:pt>
    <dgm:pt modelId="{2E053C8D-ED83-4CEE-8F82-51DD0C0F6349}" type="pres">
      <dgm:prSet presAssocID="{B9D76B53-AE0F-472D-9536-5229AFCF450E}" presName="spaceBetweenRectangles" presStyleCnt="0"/>
      <dgm:spPr/>
    </dgm:pt>
    <dgm:pt modelId="{791977C0-3DA0-428D-9713-B188868CC80C}" type="pres">
      <dgm:prSet presAssocID="{FB41C6AD-F6BC-4D33-94C8-BAF0F4F745E0}" presName="parentLin" presStyleCnt="0"/>
      <dgm:spPr/>
    </dgm:pt>
    <dgm:pt modelId="{1420C637-4E29-4DFA-87F8-E48DB2D97994}" type="pres">
      <dgm:prSet presAssocID="{FB41C6AD-F6BC-4D33-94C8-BAF0F4F745E0}" presName="parentLeftMargin" presStyleLbl="node1" presStyleIdx="3" presStyleCnt="5"/>
      <dgm:spPr/>
    </dgm:pt>
    <dgm:pt modelId="{9093AEDF-D1C5-49DB-8C31-3EF32652DD41}" type="pres">
      <dgm:prSet presAssocID="{FB41C6AD-F6BC-4D33-94C8-BAF0F4F745E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49EB4ED-F324-4B2C-BBF5-23E5278F4A23}" type="pres">
      <dgm:prSet presAssocID="{FB41C6AD-F6BC-4D33-94C8-BAF0F4F745E0}" presName="negativeSpace" presStyleCnt="0"/>
      <dgm:spPr/>
    </dgm:pt>
    <dgm:pt modelId="{BCE36FDF-4AD0-49D3-85BF-8F32CC135E85}" type="pres">
      <dgm:prSet presAssocID="{FB41C6AD-F6BC-4D33-94C8-BAF0F4F745E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817C09-58C5-4101-B662-C0365A86CA1E}" srcId="{B20BBB64-96E9-4060-A47F-6557BD91C4BF}" destId="{0984BBE0-FC61-45D4-B6AA-26AD930E926F}" srcOrd="0" destOrd="0" parTransId="{E6969994-C6EB-41D1-B8F9-2DD93CDC8DF3}" sibTransId="{59B9D421-7F15-4D1C-9E0E-67F5E50A6251}"/>
    <dgm:cxn modelId="{9F74BB1A-E1A2-42F2-9454-8E8C3422612C}" type="presOf" srcId="{6EDF1048-A338-4FB4-A222-0731EB5098DD}" destId="{FA89B400-93BB-4092-862A-8AE4878A06C1}" srcOrd="0" destOrd="0" presId="urn:microsoft.com/office/officeart/2005/8/layout/list1"/>
    <dgm:cxn modelId="{8C86B52D-1C86-4385-9B3D-8BF58583B43E}" type="presOf" srcId="{0984BBE0-FC61-45D4-B6AA-26AD930E926F}" destId="{FCD28EC0-603C-4AD5-8B05-6F611C226C06}" srcOrd="0" destOrd="0" presId="urn:microsoft.com/office/officeart/2005/8/layout/list1"/>
    <dgm:cxn modelId="{3FD4E73B-F8FA-497E-A1FA-55852ED74AB0}" type="presOf" srcId="{FB41C6AD-F6BC-4D33-94C8-BAF0F4F745E0}" destId="{9093AEDF-D1C5-49DB-8C31-3EF32652DD41}" srcOrd="1" destOrd="0" presId="urn:microsoft.com/office/officeart/2005/8/layout/list1"/>
    <dgm:cxn modelId="{A5F18F62-A7AF-4216-BA7B-FB46098AD532}" srcId="{B20BBB64-96E9-4060-A47F-6557BD91C4BF}" destId="{4198C6A1-8675-48F7-AC8F-B9E444831F41}" srcOrd="2" destOrd="0" parTransId="{33375158-5E76-4D67-8947-0ED88873717C}" sibTransId="{0600196C-8AD8-4BA5-B3F3-F7463E814525}"/>
    <dgm:cxn modelId="{065E7346-DD49-412C-BEA8-7A91801E8083}" srcId="{AF3AD00D-5D67-4747-B681-0541452CCEC1}" destId="{318DAE15-C410-4E5B-8153-C978935C51E3}" srcOrd="0" destOrd="0" parTransId="{E05DD7D9-79BD-4B4D-873B-C78225C4E9DB}" sibTransId="{7F7F7800-BBCB-4CD5-A03A-9318263BA502}"/>
    <dgm:cxn modelId="{F133557B-94D1-4B15-8217-7F5CA4A7604C}" srcId="{B20BBB64-96E9-4060-A47F-6557BD91C4BF}" destId="{FB41C6AD-F6BC-4D33-94C8-BAF0F4F745E0}" srcOrd="4" destOrd="0" parTransId="{0A08A9DA-7CA3-4A69-BFE5-FD1EB8B053FD}" sibTransId="{4FCC0E4A-1B54-4E8F-9747-367EE4FB90AA}"/>
    <dgm:cxn modelId="{CF37C17B-AF30-45D4-B4D6-12BAD0A1D5B2}" type="presOf" srcId="{4198C6A1-8675-48F7-AC8F-B9E444831F41}" destId="{E74ECEF7-1406-420B-A35D-3C0981A6B926}" srcOrd="1" destOrd="0" presId="urn:microsoft.com/office/officeart/2005/8/layout/list1"/>
    <dgm:cxn modelId="{2E31AD7D-2D42-4743-8E20-4F574ADD68C6}" type="presOf" srcId="{AF3AD00D-5D67-4747-B681-0541452CCEC1}" destId="{F6F43102-6999-4BAA-89E2-1DA6B067451C}" srcOrd="0" destOrd="0" presId="urn:microsoft.com/office/officeart/2005/8/layout/list1"/>
    <dgm:cxn modelId="{A5808B80-005D-47D2-8930-5E73DEEDECCC}" type="presOf" srcId="{0984BBE0-FC61-45D4-B6AA-26AD930E926F}" destId="{CC1F300D-3742-42D3-B7AF-02E73CF79E57}" srcOrd="1" destOrd="0" presId="urn:microsoft.com/office/officeart/2005/8/layout/list1"/>
    <dgm:cxn modelId="{77E99F86-83F6-44F7-A2BA-BFD7D878C107}" srcId="{B20BBB64-96E9-4060-A47F-6557BD91C4BF}" destId="{AF3AD00D-5D67-4747-B681-0541452CCEC1}" srcOrd="3" destOrd="0" parTransId="{4FF9C7BF-4FE6-4EFA-94EA-18DDCA034B96}" sibTransId="{B9D76B53-AE0F-472D-9536-5229AFCF450E}"/>
    <dgm:cxn modelId="{CC35449F-81C0-421F-909D-3638E45B92C4}" type="presOf" srcId="{B20BBB64-96E9-4060-A47F-6557BD91C4BF}" destId="{7AC2811D-866F-4105-8C64-B37847DC90D1}" srcOrd="0" destOrd="0" presId="urn:microsoft.com/office/officeart/2005/8/layout/list1"/>
    <dgm:cxn modelId="{E4E0AAD8-F3FE-479B-8E97-D370DB982C62}" srcId="{B20BBB64-96E9-4060-A47F-6557BD91C4BF}" destId="{6EDF1048-A338-4FB4-A222-0731EB5098DD}" srcOrd="1" destOrd="0" parTransId="{8E682858-F6B6-445D-9E01-3A869C197317}" sibTransId="{4E7773CD-4D87-4D89-8E5D-6636ECFB9BA9}"/>
    <dgm:cxn modelId="{8CF8A3E8-9E0E-4806-966C-D0AE37073EE8}" type="presOf" srcId="{318DAE15-C410-4E5B-8153-C978935C51E3}" destId="{DBCF31F1-04C4-4DDF-8399-A6DA6F9E5FA0}" srcOrd="0" destOrd="0" presId="urn:microsoft.com/office/officeart/2005/8/layout/list1"/>
    <dgm:cxn modelId="{34350BEE-037C-4196-9B1B-C43C67096913}" type="presOf" srcId="{4198C6A1-8675-48F7-AC8F-B9E444831F41}" destId="{2AFB1C26-535C-42A9-9BD4-541C4E1F2873}" srcOrd="0" destOrd="0" presId="urn:microsoft.com/office/officeart/2005/8/layout/list1"/>
    <dgm:cxn modelId="{177F38F0-49F8-433E-B5CE-C47A42E1D11B}" type="presOf" srcId="{FB41C6AD-F6BC-4D33-94C8-BAF0F4F745E0}" destId="{1420C637-4E29-4DFA-87F8-E48DB2D97994}" srcOrd="0" destOrd="0" presId="urn:microsoft.com/office/officeart/2005/8/layout/list1"/>
    <dgm:cxn modelId="{67E4A7FE-4C20-4BBF-8005-53AE9CF74743}" type="presOf" srcId="{6EDF1048-A338-4FB4-A222-0731EB5098DD}" destId="{80E0932E-A300-44A4-A27C-776C4FCEAFB2}" srcOrd="1" destOrd="0" presId="urn:microsoft.com/office/officeart/2005/8/layout/list1"/>
    <dgm:cxn modelId="{E3977FFF-94BE-4527-B821-9D5DFC179899}" type="presOf" srcId="{AF3AD00D-5D67-4747-B681-0541452CCEC1}" destId="{86910C16-ACCC-4C7A-A26E-97727CDFCACD}" srcOrd="1" destOrd="0" presId="urn:microsoft.com/office/officeart/2005/8/layout/list1"/>
    <dgm:cxn modelId="{EEADD0DF-FC62-4468-A787-D8AC5B88A5D6}" type="presParOf" srcId="{7AC2811D-866F-4105-8C64-B37847DC90D1}" destId="{8B98CEB2-17E8-42D3-838C-55A3D65D9E34}" srcOrd="0" destOrd="0" presId="urn:microsoft.com/office/officeart/2005/8/layout/list1"/>
    <dgm:cxn modelId="{AE55185C-C9F5-44EF-A5A0-19E5B6E2A71D}" type="presParOf" srcId="{8B98CEB2-17E8-42D3-838C-55A3D65D9E34}" destId="{FCD28EC0-603C-4AD5-8B05-6F611C226C06}" srcOrd="0" destOrd="0" presId="urn:microsoft.com/office/officeart/2005/8/layout/list1"/>
    <dgm:cxn modelId="{41CF5408-B7FE-41C4-B51F-7C4E043B2C9C}" type="presParOf" srcId="{8B98CEB2-17E8-42D3-838C-55A3D65D9E34}" destId="{CC1F300D-3742-42D3-B7AF-02E73CF79E57}" srcOrd="1" destOrd="0" presId="urn:microsoft.com/office/officeart/2005/8/layout/list1"/>
    <dgm:cxn modelId="{03D42F60-97F7-46E4-B062-B050E0162C4D}" type="presParOf" srcId="{7AC2811D-866F-4105-8C64-B37847DC90D1}" destId="{80CF0DD0-2341-46FB-BD8A-359A6DC089FF}" srcOrd="1" destOrd="0" presId="urn:microsoft.com/office/officeart/2005/8/layout/list1"/>
    <dgm:cxn modelId="{76C4C50D-89E4-4594-93F3-65122FDFADE6}" type="presParOf" srcId="{7AC2811D-866F-4105-8C64-B37847DC90D1}" destId="{3075F699-B68A-4C8F-A5ED-26F16200CA18}" srcOrd="2" destOrd="0" presId="urn:microsoft.com/office/officeart/2005/8/layout/list1"/>
    <dgm:cxn modelId="{6FB63587-0BE2-420A-ADA6-27E72A349ACF}" type="presParOf" srcId="{7AC2811D-866F-4105-8C64-B37847DC90D1}" destId="{7914E6EA-422F-45F6-AD1A-01E1C3893C32}" srcOrd="3" destOrd="0" presId="urn:microsoft.com/office/officeart/2005/8/layout/list1"/>
    <dgm:cxn modelId="{C7058014-0459-427E-911C-372B2EF6F077}" type="presParOf" srcId="{7AC2811D-866F-4105-8C64-B37847DC90D1}" destId="{1B78CDEE-55B4-4687-809E-1BCB4E38533F}" srcOrd="4" destOrd="0" presId="urn:microsoft.com/office/officeart/2005/8/layout/list1"/>
    <dgm:cxn modelId="{04533C4E-C7C9-44BC-A600-CC9F97460B70}" type="presParOf" srcId="{1B78CDEE-55B4-4687-809E-1BCB4E38533F}" destId="{FA89B400-93BB-4092-862A-8AE4878A06C1}" srcOrd="0" destOrd="0" presId="urn:microsoft.com/office/officeart/2005/8/layout/list1"/>
    <dgm:cxn modelId="{0AFAEB02-4AC1-4FAD-A08D-21878B4E732C}" type="presParOf" srcId="{1B78CDEE-55B4-4687-809E-1BCB4E38533F}" destId="{80E0932E-A300-44A4-A27C-776C4FCEAFB2}" srcOrd="1" destOrd="0" presId="urn:microsoft.com/office/officeart/2005/8/layout/list1"/>
    <dgm:cxn modelId="{50824605-9BF9-4B86-87E6-6D56DB1DBBD0}" type="presParOf" srcId="{7AC2811D-866F-4105-8C64-B37847DC90D1}" destId="{F36C35EC-1F36-4D96-8ED1-1478AA6BEB55}" srcOrd="5" destOrd="0" presId="urn:microsoft.com/office/officeart/2005/8/layout/list1"/>
    <dgm:cxn modelId="{9A551CEF-666E-46C9-84FB-C6CD3A727149}" type="presParOf" srcId="{7AC2811D-866F-4105-8C64-B37847DC90D1}" destId="{2F609917-4A15-42FA-9D02-08DAF9323DF3}" srcOrd="6" destOrd="0" presId="urn:microsoft.com/office/officeart/2005/8/layout/list1"/>
    <dgm:cxn modelId="{ACD671DA-8388-430F-99A9-001FDADD2C4F}" type="presParOf" srcId="{7AC2811D-866F-4105-8C64-B37847DC90D1}" destId="{D744E56C-FC5E-43CF-9FD7-9B66EA51FFF7}" srcOrd="7" destOrd="0" presId="urn:microsoft.com/office/officeart/2005/8/layout/list1"/>
    <dgm:cxn modelId="{93B466AF-7761-4DC9-B422-061E37DEEA6F}" type="presParOf" srcId="{7AC2811D-866F-4105-8C64-B37847DC90D1}" destId="{7EA503B2-FF64-4BA5-AF83-61D9B8F05340}" srcOrd="8" destOrd="0" presId="urn:microsoft.com/office/officeart/2005/8/layout/list1"/>
    <dgm:cxn modelId="{4E9C8D6E-A6AE-45C9-A322-AB71841DA076}" type="presParOf" srcId="{7EA503B2-FF64-4BA5-AF83-61D9B8F05340}" destId="{2AFB1C26-535C-42A9-9BD4-541C4E1F2873}" srcOrd="0" destOrd="0" presId="urn:microsoft.com/office/officeart/2005/8/layout/list1"/>
    <dgm:cxn modelId="{EEBBF703-6B64-40E2-B185-F1555096E7EA}" type="presParOf" srcId="{7EA503B2-FF64-4BA5-AF83-61D9B8F05340}" destId="{E74ECEF7-1406-420B-A35D-3C0981A6B926}" srcOrd="1" destOrd="0" presId="urn:microsoft.com/office/officeart/2005/8/layout/list1"/>
    <dgm:cxn modelId="{0A0D4CDB-5189-45F3-B402-6066F005E95E}" type="presParOf" srcId="{7AC2811D-866F-4105-8C64-B37847DC90D1}" destId="{E4C38940-891E-4CE4-8BD9-6B4BDC381B0E}" srcOrd="9" destOrd="0" presId="urn:microsoft.com/office/officeart/2005/8/layout/list1"/>
    <dgm:cxn modelId="{53D4D1A1-BF45-4731-957F-FAA9BAC5FCCA}" type="presParOf" srcId="{7AC2811D-866F-4105-8C64-B37847DC90D1}" destId="{AABC6C81-208F-4A00-89E5-6C3ECBE9182A}" srcOrd="10" destOrd="0" presId="urn:microsoft.com/office/officeart/2005/8/layout/list1"/>
    <dgm:cxn modelId="{23CC4410-1E94-4C3D-9F77-B8DE87E115A8}" type="presParOf" srcId="{7AC2811D-866F-4105-8C64-B37847DC90D1}" destId="{B5B7ACA0-A3CD-4292-A227-DD44E56D2B41}" srcOrd="11" destOrd="0" presId="urn:microsoft.com/office/officeart/2005/8/layout/list1"/>
    <dgm:cxn modelId="{67E0DFE0-DC59-49CD-977A-D6EDEC30143B}" type="presParOf" srcId="{7AC2811D-866F-4105-8C64-B37847DC90D1}" destId="{E08C4011-96BA-4D3D-95D4-372EFF0EEB47}" srcOrd="12" destOrd="0" presId="urn:microsoft.com/office/officeart/2005/8/layout/list1"/>
    <dgm:cxn modelId="{04DC7A0B-BD1A-40EC-B4CE-3B4B9EE5812C}" type="presParOf" srcId="{E08C4011-96BA-4D3D-95D4-372EFF0EEB47}" destId="{F6F43102-6999-4BAA-89E2-1DA6B067451C}" srcOrd="0" destOrd="0" presId="urn:microsoft.com/office/officeart/2005/8/layout/list1"/>
    <dgm:cxn modelId="{7214FA13-AB50-4447-807F-8F4E17E6B70C}" type="presParOf" srcId="{E08C4011-96BA-4D3D-95D4-372EFF0EEB47}" destId="{86910C16-ACCC-4C7A-A26E-97727CDFCACD}" srcOrd="1" destOrd="0" presId="urn:microsoft.com/office/officeart/2005/8/layout/list1"/>
    <dgm:cxn modelId="{4254111D-76B4-4F48-88FF-1EAFD055C194}" type="presParOf" srcId="{7AC2811D-866F-4105-8C64-B37847DC90D1}" destId="{763292A1-A028-42F0-9CDA-3DFE764387DC}" srcOrd="13" destOrd="0" presId="urn:microsoft.com/office/officeart/2005/8/layout/list1"/>
    <dgm:cxn modelId="{E3EC7DEF-1A40-418D-A47B-595A7300A931}" type="presParOf" srcId="{7AC2811D-866F-4105-8C64-B37847DC90D1}" destId="{DBCF31F1-04C4-4DDF-8399-A6DA6F9E5FA0}" srcOrd="14" destOrd="0" presId="urn:microsoft.com/office/officeart/2005/8/layout/list1"/>
    <dgm:cxn modelId="{0E8CEE9E-5804-4E62-B0CB-E112C7500A23}" type="presParOf" srcId="{7AC2811D-866F-4105-8C64-B37847DC90D1}" destId="{2E053C8D-ED83-4CEE-8F82-51DD0C0F6349}" srcOrd="15" destOrd="0" presId="urn:microsoft.com/office/officeart/2005/8/layout/list1"/>
    <dgm:cxn modelId="{15547A22-303D-4E68-97D0-BA9CB35D4709}" type="presParOf" srcId="{7AC2811D-866F-4105-8C64-B37847DC90D1}" destId="{791977C0-3DA0-428D-9713-B188868CC80C}" srcOrd="16" destOrd="0" presId="urn:microsoft.com/office/officeart/2005/8/layout/list1"/>
    <dgm:cxn modelId="{D9FC354B-63CA-4504-A553-AD66BE6307CE}" type="presParOf" srcId="{791977C0-3DA0-428D-9713-B188868CC80C}" destId="{1420C637-4E29-4DFA-87F8-E48DB2D97994}" srcOrd="0" destOrd="0" presId="urn:microsoft.com/office/officeart/2005/8/layout/list1"/>
    <dgm:cxn modelId="{FD93D800-DE35-42ED-B438-C19296BDFE07}" type="presParOf" srcId="{791977C0-3DA0-428D-9713-B188868CC80C}" destId="{9093AEDF-D1C5-49DB-8C31-3EF32652DD41}" srcOrd="1" destOrd="0" presId="urn:microsoft.com/office/officeart/2005/8/layout/list1"/>
    <dgm:cxn modelId="{9139B94D-B605-44DF-9E28-50DD9B803670}" type="presParOf" srcId="{7AC2811D-866F-4105-8C64-B37847DC90D1}" destId="{249EB4ED-F324-4B2C-BBF5-23E5278F4A23}" srcOrd="17" destOrd="0" presId="urn:microsoft.com/office/officeart/2005/8/layout/list1"/>
    <dgm:cxn modelId="{07230BAC-D9B3-4214-A60A-687D25C5E369}" type="presParOf" srcId="{7AC2811D-866F-4105-8C64-B37847DC90D1}" destId="{BCE36FDF-4AD0-49D3-85BF-8F32CC135E8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DC57A-E756-4512-9E73-DE293930F060}">
      <dsp:nvSpPr>
        <dsp:cNvPr id="0" name=""/>
        <dsp:cNvSpPr/>
      </dsp:nvSpPr>
      <dsp:spPr>
        <a:xfrm>
          <a:off x="1260" y="1102259"/>
          <a:ext cx="1588465" cy="222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43" tIns="330200" rIns="123843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-Present peer-to-peer concept to students</a:t>
          </a:r>
          <a:endParaRPr lang="en-US" sz="1200" kern="1200"/>
        </a:p>
      </dsp:txBody>
      <dsp:txXfrm>
        <a:off x="1260" y="1947323"/>
        <a:ext cx="1588465" cy="1334311"/>
      </dsp:txXfrm>
    </dsp:sp>
    <dsp:sp modelId="{C336620B-1C4F-4E7C-A441-4DA39BD28669}">
      <dsp:nvSpPr>
        <dsp:cNvPr id="0" name=""/>
        <dsp:cNvSpPr/>
      </dsp:nvSpPr>
      <dsp:spPr>
        <a:xfrm>
          <a:off x="461915" y="1324644"/>
          <a:ext cx="667155" cy="667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4" tIns="12700" rIns="52014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1</a:t>
          </a:r>
        </a:p>
      </dsp:txBody>
      <dsp:txXfrm>
        <a:off x="559618" y="1422347"/>
        <a:ext cx="471749" cy="471749"/>
      </dsp:txXfrm>
    </dsp:sp>
    <dsp:sp modelId="{4D296DE8-AED7-4AC7-94FA-B18694AF5BEF}">
      <dsp:nvSpPr>
        <dsp:cNvPr id="0" name=""/>
        <dsp:cNvSpPr/>
      </dsp:nvSpPr>
      <dsp:spPr>
        <a:xfrm>
          <a:off x="1260" y="3326039"/>
          <a:ext cx="158846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75491-1FAA-46BA-878C-1E0457F8074C}">
      <dsp:nvSpPr>
        <dsp:cNvPr id="0" name=""/>
        <dsp:cNvSpPr/>
      </dsp:nvSpPr>
      <dsp:spPr>
        <a:xfrm>
          <a:off x="1748572" y="1102259"/>
          <a:ext cx="1588465" cy="222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43" tIns="330200" rIns="123843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-Propose peer-to-peer implementation by online methods</a:t>
          </a:r>
          <a:endParaRPr lang="en-US" sz="1200" kern="1200"/>
        </a:p>
      </dsp:txBody>
      <dsp:txXfrm>
        <a:off x="1748572" y="1947323"/>
        <a:ext cx="1588465" cy="1334311"/>
      </dsp:txXfrm>
    </dsp:sp>
    <dsp:sp modelId="{89D037CF-E5AF-497A-A5C1-F7B642DF0858}">
      <dsp:nvSpPr>
        <dsp:cNvPr id="0" name=""/>
        <dsp:cNvSpPr/>
      </dsp:nvSpPr>
      <dsp:spPr>
        <a:xfrm>
          <a:off x="2209227" y="1324644"/>
          <a:ext cx="667155" cy="667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4" tIns="12700" rIns="52014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2</a:t>
          </a:r>
        </a:p>
      </dsp:txBody>
      <dsp:txXfrm>
        <a:off x="2306930" y="1422347"/>
        <a:ext cx="471749" cy="471749"/>
      </dsp:txXfrm>
    </dsp:sp>
    <dsp:sp modelId="{56303EB6-B599-4A53-B72E-3FE45B119B43}">
      <dsp:nvSpPr>
        <dsp:cNvPr id="0" name=""/>
        <dsp:cNvSpPr/>
      </dsp:nvSpPr>
      <dsp:spPr>
        <a:xfrm>
          <a:off x="1748572" y="3326039"/>
          <a:ext cx="158846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4F84D-31F6-45DA-BCB7-949667F6EE80}">
      <dsp:nvSpPr>
        <dsp:cNvPr id="0" name=""/>
        <dsp:cNvSpPr/>
      </dsp:nvSpPr>
      <dsp:spPr>
        <a:xfrm>
          <a:off x="3495884" y="1102259"/>
          <a:ext cx="1588465" cy="222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43" tIns="330200" rIns="123843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-Directly aid initial steps in order to implement peer-to-peer concept  </a:t>
          </a:r>
          <a:endParaRPr lang="en-US" sz="1200" kern="1200"/>
        </a:p>
      </dsp:txBody>
      <dsp:txXfrm>
        <a:off x="3495884" y="1947323"/>
        <a:ext cx="1588465" cy="1334311"/>
      </dsp:txXfrm>
    </dsp:sp>
    <dsp:sp modelId="{414F7464-B147-43AD-B52C-B5D5E7BCCF5B}">
      <dsp:nvSpPr>
        <dsp:cNvPr id="0" name=""/>
        <dsp:cNvSpPr/>
      </dsp:nvSpPr>
      <dsp:spPr>
        <a:xfrm>
          <a:off x="3956539" y="1324644"/>
          <a:ext cx="667155" cy="667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4" tIns="12700" rIns="52014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3</a:t>
          </a:r>
        </a:p>
      </dsp:txBody>
      <dsp:txXfrm>
        <a:off x="4054242" y="1422347"/>
        <a:ext cx="471749" cy="471749"/>
      </dsp:txXfrm>
    </dsp:sp>
    <dsp:sp modelId="{0C1BB68B-5744-48A1-9AF1-5A1AE07A7459}">
      <dsp:nvSpPr>
        <dsp:cNvPr id="0" name=""/>
        <dsp:cNvSpPr/>
      </dsp:nvSpPr>
      <dsp:spPr>
        <a:xfrm>
          <a:off x="3495884" y="3326039"/>
          <a:ext cx="158846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0A32D-9895-415A-BA7B-6F77268C941B}">
      <dsp:nvSpPr>
        <dsp:cNvPr id="0" name=""/>
        <dsp:cNvSpPr/>
      </dsp:nvSpPr>
      <dsp:spPr>
        <a:xfrm>
          <a:off x="5243196" y="1102259"/>
          <a:ext cx="1588465" cy="222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43" tIns="330200" rIns="123843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-Successfully implement peer-to-peer methods</a:t>
          </a:r>
          <a:endParaRPr lang="en-US" sz="1200" kern="1200"/>
        </a:p>
      </dsp:txBody>
      <dsp:txXfrm>
        <a:off x="5243196" y="1947323"/>
        <a:ext cx="1588465" cy="1334311"/>
      </dsp:txXfrm>
    </dsp:sp>
    <dsp:sp modelId="{DD8E3C6F-2D38-47C5-934A-3C5436719217}">
      <dsp:nvSpPr>
        <dsp:cNvPr id="0" name=""/>
        <dsp:cNvSpPr/>
      </dsp:nvSpPr>
      <dsp:spPr>
        <a:xfrm>
          <a:off x="5703851" y="1324644"/>
          <a:ext cx="667155" cy="667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4" tIns="12700" rIns="52014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4</a:t>
          </a:r>
        </a:p>
      </dsp:txBody>
      <dsp:txXfrm>
        <a:off x="5801554" y="1422347"/>
        <a:ext cx="471749" cy="471749"/>
      </dsp:txXfrm>
    </dsp:sp>
    <dsp:sp modelId="{CE0B02B3-227E-4C57-A4BC-77428CDA0595}">
      <dsp:nvSpPr>
        <dsp:cNvPr id="0" name=""/>
        <dsp:cNvSpPr/>
      </dsp:nvSpPr>
      <dsp:spPr>
        <a:xfrm>
          <a:off x="5243196" y="3326039"/>
          <a:ext cx="158846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8B085-BD4D-4170-9185-23A1AA643461}">
      <dsp:nvSpPr>
        <dsp:cNvPr id="0" name=""/>
        <dsp:cNvSpPr/>
      </dsp:nvSpPr>
      <dsp:spPr>
        <a:xfrm>
          <a:off x="6990508" y="1102259"/>
          <a:ext cx="1588465" cy="222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43" tIns="330200" rIns="123843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-Observe behavior of participating student </a:t>
          </a:r>
          <a:endParaRPr lang="en-US" sz="1200" kern="1200"/>
        </a:p>
      </dsp:txBody>
      <dsp:txXfrm>
        <a:off x="6990508" y="1947323"/>
        <a:ext cx="1588465" cy="1334311"/>
      </dsp:txXfrm>
    </dsp:sp>
    <dsp:sp modelId="{EB35FF91-87AF-418A-98EC-308C0C9AF017}">
      <dsp:nvSpPr>
        <dsp:cNvPr id="0" name=""/>
        <dsp:cNvSpPr/>
      </dsp:nvSpPr>
      <dsp:spPr>
        <a:xfrm>
          <a:off x="7451163" y="1324644"/>
          <a:ext cx="667155" cy="667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4" tIns="12700" rIns="52014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5</a:t>
          </a:r>
        </a:p>
      </dsp:txBody>
      <dsp:txXfrm>
        <a:off x="7548866" y="1422347"/>
        <a:ext cx="471749" cy="471749"/>
      </dsp:txXfrm>
    </dsp:sp>
    <dsp:sp modelId="{8A84D4B3-1EED-4014-965E-1016CFEFEDF1}">
      <dsp:nvSpPr>
        <dsp:cNvPr id="0" name=""/>
        <dsp:cNvSpPr/>
      </dsp:nvSpPr>
      <dsp:spPr>
        <a:xfrm>
          <a:off x="6990508" y="3326039"/>
          <a:ext cx="158846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DB0AD-28C3-4A03-A07B-F0912F8C622C}">
      <dsp:nvSpPr>
        <dsp:cNvPr id="0" name=""/>
        <dsp:cNvSpPr/>
      </dsp:nvSpPr>
      <dsp:spPr>
        <a:xfrm>
          <a:off x="8704161" y="1081911"/>
          <a:ext cx="1588465" cy="222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43" tIns="330200" rIns="123843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-Analyze the involvement of participating students</a:t>
          </a:r>
          <a:endParaRPr lang="en-US" sz="1200" kern="1200" dirty="0"/>
        </a:p>
      </dsp:txBody>
      <dsp:txXfrm>
        <a:off x="8704161" y="1926975"/>
        <a:ext cx="1588465" cy="1334311"/>
      </dsp:txXfrm>
    </dsp:sp>
    <dsp:sp modelId="{7E5F3DED-311F-4679-9A7B-500EC165D945}">
      <dsp:nvSpPr>
        <dsp:cNvPr id="0" name=""/>
        <dsp:cNvSpPr/>
      </dsp:nvSpPr>
      <dsp:spPr>
        <a:xfrm>
          <a:off x="9198475" y="1324644"/>
          <a:ext cx="667155" cy="667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14" tIns="12700" rIns="52014" bIns="1270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6</a:t>
          </a:r>
        </a:p>
      </dsp:txBody>
      <dsp:txXfrm>
        <a:off x="9296178" y="1422347"/>
        <a:ext cx="471749" cy="471749"/>
      </dsp:txXfrm>
    </dsp:sp>
    <dsp:sp modelId="{EC83B7AD-40BF-4615-86E8-F0FC2FE751F1}">
      <dsp:nvSpPr>
        <dsp:cNvPr id="0" name=""/>
        <dsp:cNvSpPr/>
      </dsp:nvSpPr>
      <dsp:spPr>
        <a:xfrm>
          <a:off x="8737820" y="3326039"/>
          <a:ext cx="158846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5F699-B68A-4C8F-A5ED-26F16200CA18}">
      <dsp:nvSpPr>
        <dsp:cNvPr id="0" name=""/>
        <dsp:cNvSpPr/>
      </dsp:nvSpPr>
      <dsp:spPr>
        <a:xfrm>
          <a:off x="0" y="273870"/>
          <a:ext cx="77280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F300D-3742-42D3-B7AF-02E73CF79E57}">
      <dsp:nvSpPr>
        <dsp:cNvPr id="0" name=""/>
        <dsp:cNvSpPr/>
      </dsp:nvSpPr>
      <dsp:spPr>
        <a:xfrm>
          <a:off x="386403" y="37710"/>
          <a:ext cx="540965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6"/>
            </a:buClr>
            <a:buSzPts val="1400"/>
            <a:buFont typeface="Arial" panose="020B0604020202020204" pitchFamily="34" charset="0"/>
            <a:buNone/>
          </a:pPr>
          <a:r>
            <a:rPr lang="en-US" sz="2000" b="1" kern="1200" noProof="0">
              <a:latin typeface="Times New Roman" panose="02020603050405020304" pitchFamily="18" charset="0"/>
              <a:cs typeface="Times New Roman" panose="02020603050405020304" pitchFamily="18" charset="0"/>
            </a:rPr>
            <a:t>We have license for MATLAB</a:t>
          </a:r>
        </a:p>
      </dsp:txBody>
      <dsp:txXfrm>
        <a:off x="409460" y="60767"/>
        <a:ext cx="5363536" cy="426206"/>
      </dsp:txXfrm>
    </dsp:sp>
    <dsp:sp modelId="{2F609917-4A15-42FA-9D02-08DAF9323DF3}">
      <dsp:nvSpPr>
        <dsp:cNvPr id="0" name=""/>
        <dsp:cNvSpPr/>
      </dsp:nvSpPr>
      <dsp:spPr>
        <a:xfrm>
          <a:off x="0" y="999630"/>
          <a:ext cx="77280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0932E-A300-44A4-A27C-776C4FCEAFB2}">
      <dsp:nvSpPr>
        <dsp:cNvPr id="0" name=""/>
        <dsp:cNvSpPr/>
      </dsp:nvSpPr>
      <dsp:spPr>
        <a:xfrm>
          <a:off x="386403" y="763471"/>
          <a:ext cx="540965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6"/>
            </a:buClr>
            <a:buSzPts val="1400"/>
            <a:buFont typeface="Arial" panose="020B0604020202020204" pitchFamily="34" charset="0"/>
            <a:buNone/>
          </a:pPr>
          <a:r>
            <a:rPr lang="en-US" sz="20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 large diversity of projects can be done</a:t>
          </a:r>
          <a:endParaRPr lang="ro-RO" sz="2000" b="1" kern="12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09460" y="786528"/>
        <a:ext cx="5363536" cy="426206"/>
      </dsp:txXfrm>
    </dsp:sp>
    <dsp:sp modelId="{AABC6C81-208F-4A00-89E5-6C3ECBE9182A}">
      <dsp:nvSpPr>
        <dsp:cNvPr id="0" name=""/>
        <dsp:cNvSpPr/>
      </dsp:nvSpPr>
      <dsp:spPr>
        <a:xfrm>
          <a:off x="0" y="1725390"/>
          <a:ext cx="77280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ECEF7-1406-420B-A35D-3C0981A6B926}">
      <dsp:nvSpPr>
        <dsp:cNvPr id="0" name=""/>
        <dsp:cNvSpPr/>
      </dsp:nvSpPr>
      <dsp:spPr>
        <a:xfrm>
          <a:off x="386403" y="1489230"/>
          <a:ext cx="5409650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7ABBC"/>
            </a:buClr>
            <a:buSzPts val="1400"/>
            <a:buFont typeface="Arial" panose="020B0604020202020204" pitchFamily="34" charset="0"/>
            <a:buNone/>
          </a:pPr>
          <a:r>
            <a:rPr lang="en-US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Good structured HELP </a:t>
          </a:r>
          <a:endParaRPr lang="ro-RO" sz="20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09460" y="1512287"/>
        <a:ext cx="5363536" cy="426206"/>
      </dsp:txXfrm>
    </dsp:sp>
    <dsp:sp modelId="{DBCF31F1-04C4-4DDF-8399-A6DA6F9E5FA0}">
      <dsp:nvSpPr>
        <dsp:cNvPr id="0" name=""/>
        <dsp:cNvSpPr/>
      </dsp:nvSpPr>
      <dsp:spPr>
        <a:xfrm>
          <a:off x="0" y="2451150"/>
          <a:ext cx="77280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84" tIns="333248" rIns="59978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/>
        </a:p>
      </dsp:txBody>
      <dsp:txXfrm>
        <a:off x="0" y="2451150"/>
        <a:ext cx="7728072" cy="403200"/>
      </dsp:txXfrm>
    </dsp:sp>
    <dsp:sp modelId="{86910C16-ACCC-4C7A-A26E-97727CDFCACD}">
      <dsp:nvSpPr>
        <dsp:cNvPr id="0" name=""/>
        <dsp:cNvSpPr/>
      </dsp:nvSpPr>
      <dsp:spPr>
        <a:xfrm>
          <a:off x="386403" y="2214990"/>
          <a:ext cx="540965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7ABBC"/>
            </a:buClr>
            <a:buSzPts val="1400"/>
            <a:buFont typeface="Arial" panose="020B0604020202020204" pitchFamily="34" charset="0"/>
            <a:buNone/>
          </a:pPr>
          <a:r>
            <a:rPr lang="en-US" sz="20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Lato"/>
            </a:rPr>
            <a:t>Online community forums </a:t>
          </a:r>
        </a:p>
      </dsp:txBody>
      <dsp:txXfrm>
        <a:off x="409460" y="2238047"/>
        <a:ext cx="5363536" cy="426206"/>
      </dsp:txXfrm>
    </dsp:sp>
    <dsp:sp modelId="{BCE36FDF-4AD0-49D3-85BF-8F32CC135E85}">
      <dsp:nvSpPr>
        <dsp:cNvPr id="0" name=""/>
        <dsp:cNvSpPr/>
      </dsp:nvSpPr>
      <dsp:spPr>
        <a:xfrm>
          <a:off x="0" y="3176911"/>
          <a:ext cx="77280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3AEDF-D1C5-49DB-8C31-3EF32652DD41}">
      <dsp:nvSpPr>
        <dsp:cNvPr id="0" name=""/>
        <dsp:cNvSpPr/>
      </dsp:nvSpPr>
      <dsp:spPr>
        <a:xfrm>
          <a:off x="386403" y="2940751"/>
          <a:ext cx="5409650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2" tIns="0" rIns="20447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7ABBC"/>
            </a:buClr>
            <a:buSzPts val="1400"/>
            <a:buFont typeface="Arial" panose="020B0604020202020204" pitchFamily="34" charset="0"/>
            <a:buNone/>
          </a:pPr>
          <a:r>
            <a:rPr lang="en-US" sz="2000" b="1" kern="120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Tutorials can be easily found    </a:t>
          </a:r>
          <a:endParaRPr lang="ro-RO" sz="2000" b="1" kern="1200">
            <a:solidFill>
              <a:srgbClr val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09460" y="2963808"/>
        <a:ext cx="536353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0FE45-22E7-4BC7-A371-C7451E1C7A27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14FDE-67F6-40C9-AFE5-EF7C3D7B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FA07-A74D-4400-A44C-0952E90FB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37CAD-E42E-40EC-8A11-A946279BA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7BF69-A4E8-46F3-AEF6-24BE8EE0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E834-08BE-4DDF-885A-CDA5FCD6B636}" type="datetime1">
              <a:rPr lang="ro-RO" smtClean="0"/>
              <a:t>20.10.2021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EE14-42D5-48CC-B715-04DD79FC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B1F5F-9AEB-4210-928B-A6024DF4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248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6117-9508-4159-A7F3-1C1D2314B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734D9-FA55-4EF3-9EAC-D955DCB5F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11612-EA68-4D01-8922-0045C8C0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725-B7BA-4556-8BE7-435196F1A0BC}" type="datetime1">
              <a:rPr lang="ro-RO" smtClean="0"/>
              <a:t>20.10.2021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FE316-54BD-4245-86D6-7DB4099F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2658-7D53-4C4E-8BA0-E6AD2BFB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093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40E00-9FB2-42F4-BF7C-6BD907A6F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9512D-6C28-43FC-A783-D7D6DF268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21F2-A098-422B-87F7-4222A94D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B350-A46D-428D-8481-080D7B0A32AC}" type="datetime1">
              <a:rPr lang="ro-RO" smtClean="0"/>
              <a:t>20.10.2021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F72D8-CA0D-469B-9132-11984B3A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6505D-B0A5-422B-A0DD-0FBB6EA0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304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2153-6CDD-4BB6-95D8-D4F4CDF6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74F43-C06B-4E9C-B600-C767420B0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A3459-DEED-42E4-BCC7-8F0D8421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E407-F577-4592-9254-698922498577}" type="datetime1">
              <a:rPr lang="ro-RO" smtClean="0"/>
              <a:t>20.10.2021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A399B-A147-4B2B-943C-4B087A4D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BD842-2FD2-4AAC-B184-F7DF8724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453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EE57-F531-48A0-9F9A-843B2FB7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EB7F6-EE05-4F19-8FA1-AD9181AB3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D6662-0428-42D0-B27E-8B46486A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B4B8-F26D-4CCE-8CAC-4D73891738FC}" type="datetime1">
              <a:rPr lang="ro-RO" smtClean="0"/>
              <a:t>20.10.2021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437DF-6196-4B38-BE9B-2F19645D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0DCEB-E65B-4071-88CE-7E0F99DA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4249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D41-8421-480F-BEFB-11C88BB7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FAA7-FF51-4BDB-A1C5-9FC6A3B4F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00BFD-C2DA-4973-A9B2-8F79A8111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BBD20-EABA-4913-B205-7E3BEEA6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2B16-C0D0-4FE6-9E1D-27E008F7DF86}" type="datetime1">
              <a:rPr lang="ro-RO" smtClean="0"/>
              <a:t>20.10.2021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3E5C8-0D83-45C7-A1C0-C2206B75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50D79-D53C-443B-8FED-08A9CDCA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949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7F62-B563-4A04-97AE-F185230D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D3FEA-465A-466E-9B01-23A4D9853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48514-CFEF-4490-85A9-0FC5F5126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1139D-6037-4E71-96F0-FF76A2A65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809FC-DAB6-44C3-810A-6239E1341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020DA-D369-4817-8E5B-B8044D03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209E-A389-4C5D-BC03-38EC67308FE5}" type="datetime1">
              <a:rPr lang="ro-RO" smtClean="0"/>
              <a:t>20.10.2021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8F28A4-47D3-41CA-A9DD-7B621150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AAD3D-766F-4F9F-809D-C10C029C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5969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B9B7-9C25-4247-9BCF-AC71B799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5FD9E-554F-425E-B7D8-4EB9053F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DA09-A951-460F-905D-4DCF5AAD8B12}" type="datetime1">
              <a:rPr lang="ro-RO" smtClean="0"/>
              <a:t>20.10.2021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4B828-1D03-4625-8822-AF9FA7A6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BB4D7-23EB-4E06-B4B4-825E8FD6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71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6E569-0263-4B72-B2AE-1B8614A1F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1E2E-6485-432C-8768-97436F951E99}" type="datetime1">
              <a:rPr lang="ro-RO" smtClean="0"/>
              <a:t>20.10.2021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1B50C-49A5-4C78-AE9D-984B300D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26592-52C9-4A09-94A0-E5EC55BF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38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EAAA-11AF-4FB3-B5E7-F7CE7908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2845F-78FD-4D8E-8828-935C9133F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A53B3-F5AD-44F0-8916-2F0C1606A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38186-6F88-4009-A1DD-713B8D92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3F6E-5F88-4080-978A-C52ABC631568}" type="datetime1">
              <a:rPr lang="ro-RO" smtClean="0"/>
              <a:t>20.10.2021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2D1C7-6EAB-496D-9EF4-6459FC9C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4AA15-AA92-4C64-B2B1-65F8C398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83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E9FD-9BFB-439A-80B7-805E6017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FE465-F2D0-4AA1-9162-03CDC15A9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1B87A-CD1B-44A8-99B4-33CAAA9C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B0C8D-05B4-4A2F-8595-A9F59137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DDB6-014E-4D3B-854A-DA72B6429D97}" type="datetime1">
              <a:rPr lang="ro-RO" smtClean="0"/>
              <a:t>20.10.2021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C9FC9-F2E4-4660-A9E5-490CAEA7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4AF77-EE81-4272-A6F4-CA606278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1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8C8D5-A5E3-47C5-BA6A-C4FEB1C4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AED93-79DD-4008-8675-AB272B774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D1D4-D65C-4F6F-8B25-31829DBA7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2D5D-9C05-40E0-BDBA-FDCC6A3659E2}" type="datetime1">
              <a:rPr lang="ro-RO" smtClean="0"/>
              <a:t>20.10.2021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BDADE-6B6E-4755-A73C-F916B32FC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88023-9C72-4F88-A9A0-831344814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F262-D6C0-4CE1-B4AA-FCAFC6F5880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476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xp2p-project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s://xp2p-project.eu/intellectual-output-1-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A4A166A-2D62-4EA3-AE28-BEB361C1F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2670175"/>
            <a:ext cx="3302000" cy="3302000"/>
          </a:xfrm>
          <a:prstGeom prst="rect">
            <a:avLst/>
          </a:prstGeom>
        </p:spPr>
      </p:pic>
      <p:pic>
        <p:nvPicPr>
          <p:cNvPr id="2050" name="Picture 2" descr="3D scan laboratory TUCN">
            <a:extLst>
              <a:ext uri="{FF2B5EF4-FFF2-40B4-BE49-F238E27FC236}">
                <a16:creationId xmlns:a16="http://schemas.microsoft.com/office/drawing/2014/main" id="{67CDFC0C-4EB7-48A2-9475-CCC9CFB4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19" y="2565950"/>
            <a:ext cx="3750549" cy="3433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1C464B0-2788-49B6-B451-232FE5044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63" y="2670175"/>
            <a:ext cx="4430713" cy="330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C679E-67EC-4179-AA4C-B1CF49C50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8" y="6051550"/>
            <a:ext cx="11496675" cy="296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2B93D5-1EBE-4E96-B6F5-789EC906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98" y="1234109"/>
            <a:ext cx="11139854" cy="930447"/>
          </a:xfrm>
        </p:spPr>
        <p:txBody>
          <a:bodyPr>
            <a:normAutofit/>
          </a:bodyPr>
          <a:lstStyle/>
          <a:p>
            <a:r>
              <a:rPr lang="en-US" sz="18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Crossing Borders 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Peer-to-peer Education in Mechatronics</a:t>
            </a:r>
            <a:endParaRPr lang="ro-RO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3F385E9-189E-47FA-9360-4416336D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DE8F262-D6C0-4CE1-B4AA-FCAFC6F58804}" type="slidenum">
              <a:rPr lang="ro-RO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ro-RO">
              <a:solidFill>
                <a:srgbClr val="89898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DB2D7D-2F29-4A76-88D7-3534C8C50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714" y="544991"/>
            <a:ext cx="1961367" cy="7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63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1E617-6CE1-446C-99D6-CA0B9835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10</a:t>
            </a:fld>
            <a:endParaRPr lang="ro-RO"/>
          </a:p>
        </p:txBody>
      </p:sp>
      <p:sp>
        <p:nvSpPr>
          <p:cNvPr id="5" name="Google Shape;88;p12">
            <a:extLst>
              <a:ext uri="{FF2B5EF4-FFF2-40B4-BE49-F238E27FC236}">
                <a16:creationId xmlns:a16="http://schemas.microsoft.com/office/drawing/2014/main" id="{656224C1-93DE-4744-9CAE-B132CEA00A83}"/>
              </a:ext>
            </a:extLst>
          </p:cNvPr>
          <p:cNvSpPr txBox="1">
            <a:spLocks/>
          </p:cNvSpPr>
          <p:nvPr/>
        </p:nvSpPr>
        <p:spPr>
          <a:xfrm>
            <a:off x="1540004" y="1217011"/>
            <a:ext cx="8442196" cy="59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Clr>
                <a:schemeClr val="dk2"/>
              </a:buClr>
              <a:buSzPts val="4400"/>
            </a:pPr>
            <a:endParaRPr lang="en-US" sz="2400" dirty="0">
              <a:solidFill>
                <a:schemeClr val="dk2"/>
              </a:solidFill>
              <a:latin typeface="+mn-lt"/>
              <a:ea typeface="Adobe Ming Std L" panose="02020300000000000000" pitchFamily="18" charset="-128"/>
              <a:cs typeface="Times New Roman" panose="02020603050405020304" pitchFamily="18" charset="0"/>
            </a:endParaRPr>
          </a:p>
          <a:p>
            <a:pPr algn="ctr">
              <a:buClr>
                <a:schemeClr val="dk2"/>
              </a:buClr>
              <a:buSzPts val="4400"/>
            </a:pPr>
            <a:r>
              <a:rPr lang="en-US" sz="1600" dirty="0">
                <a:solidFill>
                  <a:schemeClr val="dk2"/>
                </a:solidFill>
                <a:latin typeface="+mn-lt"/>
                <a:ea typeface="Adobe Ming Std L" panose="02020300000000000000" pitchFamily="18" charset="-128"/>
                <a:cs typeface="Times New Roman" panose="02020603050405020304" pitchFamily="18" charset="0"/>
              </a:rPr>
              <a:t>Advanced programming in MATLAB </a:t>
            </a:r>
          </a:p>
          <a:p>
            <a:pPr algn="ctr">
              <a:buClr>
                <a:schemeClr val="dk2"/>
              </a:buClr>
              <a:buSzPts val="4400"/>
            </a:pPr>
            <a:r>
              <a:rPr lang="en-US" sz="1600" dirty="0">
                <a:solidFill>
                  <a:schemeClr val="dk2"/>
                </a:solidFill>
                <a:latin typeface="+mn-lt"/>
                <a:ea typeface="Adobe Ming Std L" panose="02020300000000000000" pitchFamily="18" charset="-128"/>
                <a:cs typeface="Times New Roman" panose="02020603050405020304" pitchFamily="18" charset="0"/>
              </a:rPr>
              <a:t>(1</a:t>
            </a:r>
            <a:r>
              <a:rPr lang="en-US" sz="1600" baseline="30000" dirty="0">
                <a:solidFill>
                  <a:schemeClr val="dk2"/>
                </a:solidFill>
                <a:latin typeface="+mn-lt"/>
                <a:ea typeface="Adobe Ming Std L" panose="02020300000000000000" pitchFamily="18" charset="-128"/>
                <a:cs typeface="Times New Roman" panose="02020603050405020304" pitchFamily="18" charset="0"/>
              </a:rPr>
              <a:t>st</a:t>
            </a:r>
            <a:r>
              <a:rPr lang="en-US" sz="1600" dirty="0">
                <a:solidFill>
                  <a:schemeClr val="dk2"/>
                </a:solidFill>
                <a:latin typeface="+mn-lt"/>
                <a:ea typeface="Adobe Ming Std L" panose="02020300000000000000" pitchFamily="18" charset="-128"/>
                <a:cs typeface="Times New Roman" panose="02020603050405020304" pitchFamily="18" charset="0"/>
              </a:rPr>
              <a:t> year master Mechatronic Systems Engineering)</a:t>
            </a:r>
          </a:p>
          <a:p>
            <a:pPr algn="ctr">
              <a:buClr>
                <a:schemeClr val="dk2"/>
              </a:buClr>
              <a:buSzPts val="4400"/>
            </a:pPr>
            <a:endParaRPr lang="en-US" dirty="0">
              <a:solidFill>
                <a:schemeClr val="dk2"/>
              </a:solidFill>
              <a:latin typeface="+mn-lt"/>
              <a:ea typeface="Adobe Ming Std L" panose="02020300000000000000" pitchFamily="18" charset="-128"/>
              <a:cs typeface="Times New Roman" panose="02020603050405020304" pitchFamily="18" charset="0"/>
            </a:endParaRPr>
          </a:p>
          <a:p>
            <a:pPr algn="ctr">
              <a:buClr>
                <a:schemeClr val="dk2"/>
              </a:buClr>
              <a:buSzPts val="4400"/>
            </a:pPr>
            <a:endParaRPr lang="en-US" dirty="0">
              <a:solidFill>
                <a:schemeClr val="dk2"/>
              </a:solidFill>
              <a:latin typeface="+mn-lt"/>
              <a:ea typeface="Adobe Ming Std L" panose="020203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Google Shape;88;p12">
            <a:extLst>
              <a:ext uri="{FF2B5EF4-FFF2-40B4-BE49-F238E27FC236}">
                <a16:creationId xmlns:a16="http://schemas.microsoft.com/office/drawing/2014/main" id="{E8F42E3C-36EF-4618-BFC5-56F0D72A24D6}"/>
              </a:ext>
            </a:extLst>
          </p:cNvPr>
          <p:cNvSpPr txBox="1">
            <a:spLocks/>
          </p:cNvSpPr>
          <p:nvPr/>
        </p:nvSpPr>
        <p:spPr>
          <a:xfrm>
            <a:off x="1540004" y="216009"/>
            <a:ext cx="844219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Clr>
                <a:schemeClr val="dk2"/>
              </a:buClr>
              <a:buSzPts val="4400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Corrected set of relevant methods to implement in Mechatronics learning during the</a:t>
            </a:r>
            <a:r>
              <a:rPr lang="ro-RO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peer-to-peer semester.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96FC0A-1AFA-46AF-9F3D-393784163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702222"/>
              </p:ext>
            </p:extLst>
          </p:nvPr>
        </p:nvGraphicFramePr>
        <p:xfrm>
          <a:off x="882528" y="2598420"/>
          <a:ext cx="7728072" cy="3617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AE714A8-FB41-45CE-B2D9-BB759F9AC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00" y="4870953"/>
            <a:ext cx="1415343" cy="1415343"/>
          </a:xfrm>
          <a:prstGeom prst="rect">
            <a:avLst/>
          </a:prstGeom>
        </p:spPr>
      </p:pic>
      <p:pic>
        <p:nvPicPr>
          <p:cNvPr id="9" name="Picture 4" descr="3D scan laboratory TUCN">
            <a:extLst>
              <a:ext uri="{FF2B5EF4-FFF2-40B4-BE49-F238E27FC236}">
                <a16:creationId xmlns:a16="http://schemas.microsoft.com/office/drawing/2014/main" id="{82A701C8-6BFC-40A7-8F6D-052E2F59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605" y="5069689"/>
            <a:ext cx="1231195" cy="11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62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8FB2F-C66A-4341-AB9F-25AD71D2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Conclusions</a:t>
            </a:r>
          </a:p>
        </p:txBody>
      </p:sp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DC4F7A8D-5A4C-41B9-90F0-A1792C699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-3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782C13-5476-4686-870B-4B3E3307CED7}"/>
              </a:ext>
            </a:extLst>
          </p:cNvPr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Implementation of peer-to-peer concept using different platforms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Better communication with Erasmus students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Students working together + monitorization by teacher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Option to have an anonymous feedback from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4A272-D8B2-41A0-9AA1-202435F4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DE8F262-D6C0-4CE1-B4AA-FCAFC6F588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D018CE-4B1C-4EFF-9FCB-1019E1B22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09" y="495436"/>
            <a:ext cx="1415343" cy="1415343"/>
          </a:xfrm>
          <a:prstGeom prst="rect">
            <a:avLst/>
          </a:prstGeom>
        </p:spPr>
      </p:pic>
      <p:pic>
        <p:nvPicPr>
          <p:cNvPr id="9" name="Picture 4" descr="3D scan laboratory TUCN">
            <a:extLst>
              <a:ext uri="{FF2B5EF4-FFF2-40B4-BE49-F238E27FC236}">
                <a16:creationId xmlns:a16="http://schemas.microsoft.com/office/drawing/2014/main" id="{E406E8BC-75FD-4E82-8609-ECB62477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14" y="694172"/>
            <a:ext cx="1231195" cy="11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01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016EB4-64AB-404A-8E08-5744E109A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6197600"/>
            <a:ext cx="9144000" cy="295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E2756B-05B0-4CDF-BEBE-276D317F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440623"/>
            <a:ext cx="9144000" cy="295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84157C-2B0D-41AB-BDC6-EF8A098522E7}"/>
              </a:ext>
            </a:extLst>
          </p:cNvPr>
          <p:cNvSpPr txBox="1"/>
          <p:nvPr/>
        </p:nvSpPr>
        <p:spPr>
          <a:xfrm>
            <a:off x="1648800" y="169200"/>
            <a:ext cx="87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936081-A9E1-44CF-9FE8-EA374F2E2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35898"/>
            <a:ext cx="10515600" cy="5461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o-RO" sz="3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endParaRPr lang="ro-RO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3878CCDD-9371-4BC6-B807-7859D7FE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12</a:t>
            </a:fld>
            <a:endParaRPr lang="ro-R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66954-6A3B-478B-B2FB-745C0F94B8EA}"/>
              </a:ext>
            </a:extLst>
          </p:cNvPr>
          <p:cNvSpPr/>
          <p:nvPr/>
        </p:nvSpPr>
        <p:spPr>
          <a:xfrm>
            <a:off x="5045725" y="1580266"/>
            <a:ext cx="3051673" cy="4503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BAD37E-2552-44EF-9776-E1A7DC266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64" y="1597397"/>
            <a:ext cx="8579924" cy="4679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D0BE04-6098-493D-A5FA-4D62F0877518}"/>
              </a:ext>
            </a:extLst>
          </p:cNvPr>
          <p:cNvSpPr txBox="1"/>
          <p:nvPr/>
        </p:nvSpPr>
        <p:spPr>
          <a:xfrm>
            <a:off x="8097398" y="173335"/>
            <a:ext cx="254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https://xp2p-project.eu/</a:t>
            </a:r>
            <a:r>
              <a:rPr lang="en-US" dirty="0"/>
              <a:t> </a:t>
            </a:r>
          </a:p>
        </p:txBody>
      </p:sp>
      <p:pic>
        <p:nvPicPr>
          <p:cNvPr id="14" name="Picture 4" descr="3D scan laboratory TUCN">
            <a:extLst>
              <a:ext uri="{FF2B5EF4-FFF2-40B4-BE49-F238E27FC236}">
                <a16:creationId xmlns:a16="http://schemas.microsoft.com/office/drawing/2014/main" id="{A10453F5-98EA-4F19-B0BF-EBA9B87F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2" y="169200"/>
            <a:ext cx="1511198" cy="13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92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4ECBA-35D4-4C76-86A0-B26769E1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2</a:t>
            </a:fld>
            <a:endParaRPr lang="ro-RO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8A8969F-F531-4202-BF13-E9692159A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26" y="0"/>
            <a:ext cx="1732592" cy="1732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3F611-EFC2-4CBB-A7FA-E7149C3B0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93" y="4117975"/>
            <a:ext cx="2886075" cy="2276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5C930F-662D-44C6-9490-03884D6BC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060" y="4247423"/>
            <a:ext cx="2895600" cy="2247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25A1C4-3297-4B7F-8F0F-640E307E3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152" y="4222750"/>
            <a:ext cx="2828925" cy="2171700"/>
          </a:xfrm>
          <a:prstGeom prst="rect">
            <a:avLst/>
          </a:prstGeom>
        </p:spPr>
      </p:pic>
      <p:pic>
        <p:nvPicPr>
          <p:cNvPr id="1026" name="Picture 2" descr="Our Partners – Mental Health Africa">
            <a:extLst>
              <a:ext uri="{FF2B5EF4-FFF2-40B4-BE49-F238E27FC236}">
                <a16:creationId xmlns:a16="http://schemas.microsoft.com/office/drawing/2014/main" id="{AFD8FE1D-4451-43C8-98DA-C73981CF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35" y="463550"/>
            <a:ext cx="5795468" cy="32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scan laboratory TUCN">
            <a:extLst>
              <a:ext uri="{FF2B5EF4-FFF2-40B4-BE49-F238E27FC236}">
                <a16:creationId xmlns:a16="http://schemas.microsoft.com/office/drawing/2014/main" id="{BDA9BBAF-C98A-4ADA-97B2-53761360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7" y="172673"/>
            <a:ext cx="1511198" cy="13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81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ubstituent conținut 2">
            <a:extLst>
              <a:ext uri="{FF2B5EF4-FFF2-40B4-BE49-F238E27FC236}">
                <a16:creationId xmlns:a16="http://schemas.microsoft.com/office/drawing/2014/main" id="{DF1F4FA9-DE11-43EC-A787-74BDB8A47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427324"/>
              </p:ext>
            </p:extLst>
          </p:nvPr>
        </p:nvGraphicFramePr>
        <p:xfrm>
          <a:off x="838200" y="2083468"/>
          <a:ext cx="10327547" cy="442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9D2AB47-1F77-4175-917D-22A1368FCA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826827"/>
            <a:ext cx="9144000" cy="295275"/>
          </a:xfrm>
          <a:prstGeom prst="rect">
            <a:avLst/>
          </a:prstGeom>
        </p:spPr>
      </p:pic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E1CAAA76-2044-464B-A5BC-84D2F970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3</a:t>
            </a:fld>
            <a:endParaRPr lang="ro-RO" dirty="0"/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921561BB-4A49-4622-B144-B3288F2527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02" y="705197"/>
            <a:ext cx="7011810" cy="2337270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388C5731-38A5-4742-8CDA-84013737C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88" y="0"/>
            <a:ext cx="4000501" cy="254793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D6FDD26-BCFC-455C-A657-0DE9B74549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08" y="-38861"/>
            <a:ext cx="1732592" cy="1732592"/>
          </a:xfrm>
          <a:prstGeom prst="rect">
            <a:avLst/>
          </a:prstGeom>
        </p:spPr>
      </p:pic>
      <p:pic>
        <p:nvPicPr>
          <p:cNvPr id="10" name="Picture 4" descr="3D scan laboratory TUCN">
            <a:extLst>
              <a:ext uri="{FF2B5EF4-FFF2-40B4-BE49-F238E27FC236}">
                <a16:creationId xmlns:a16="http://schemas.microsoft.com/office/drawing/2014/main" id="{F47544A8-523A-4D73-9822-05355775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6" y="171686"/>
            <a:ext cx="1511198" cy="13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9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id="{E2873BE5-214D-4C30-B47A-D37429D82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65" y="5826827"/>
            <a:ext cx="9144000" cy="295275"/>
          </a:xfrm>
          <a:prstGeom prst="rect">
            <a:avLst/>
          </a:prstGeom>
        </p:spPr>
      </p:pic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D6279440-E7CC-4274-A7F4-99CFABC0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4</a:t>
            </a:fld>
            <a:endParaRPr lang="ro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1AAD0-D385-431C-AC75-BEC00AEBC3C4}"/>
              </a:ext>
            </a:extLst>
          </p:cNvPr>
          <p:cNvSpPr txBox="1"/>
          <p:nvPr/>
        </p:nvSpPr>
        <p:spPr>
          <a:xfrm>
            <a:off x="2261782" y="735898"/>
            <a:ext cx="974459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2600" b="1" i="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Why Peer to Peer learning?</a:t>
            </a:r>
          </a:p>
          <a:p>
            <a:pPr algn="l" fontAlgn="base"/>
            <a:r>
              <a:rPr lang="en-US" sz="26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ctr" fontAlgn="base"/>
            <a:r>
              <a:rPr lang="en-US" sz="26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-&gt; students and teachers  explore new ways of learning</a:t>
            </a:r>
            <a:endParaRPr lang="en-US" sz="2600" b="1" i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83E7ECF-58D9-4F6B-9DDA-A35D509F0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26" y="0"/>
            <a:ext cx="1732592" cy="1732592"/>
          </a:xfrm>
          <a:prstGeom prst="rect">
            <a:avLst/>
          </a:prstGeom>
        </p:spPr>
      </p:pic>
      <p:pic>
        <p:nvPicPr>
          <p:cNvPr id="9" name="Picture 4" descr="3D scan laboratory TUCN">
            <a:extLst>
              <a:ext uri="{FF2B5EF4-FFF2-40B4-BE49-F238E27FC236}">
                <a16:creationId xmlns:a16="http://schemas.microsoft.com/office/drawing/2014/main" id="{4612BAC4-EDB4-4F94-8F58-F0006A5C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7" y="172673"/>
            <a:ext cx="1511198" cy="13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13FDA6-C8B5-440F-8018-BB081FC5D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12" y="2026352"/>
            <a:ext cx="11630576" cy="43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stituent număr diapozitiv 1">
            <a:extLst>
              <a:ext uri="{FF2B5EF4-FFF2-40B4-BE49-F238E27FC236}">
                <a16:creationId xmlns:a16="http://schemas.microsoft.com/office/drawing/2014/main" id="{B07CDAD9-43FA-43A3-8911-2FA9B08C0239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E8F262-D6C0-4CE1-B4AA-FCAFC6F58804}" type="slidenum">
              <a:rPr lang="ro-RO" smtClean="0"/>
              <a:pPr/>
              <a:t>5</a:t>
            </a:fld>
            <a:endParaRPr lang="ro-R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ED9F2-EBB8-4FBD-B02D-001818493D5E}"/>
              </a:ext>
            </a:extLst>
          </p:cNvPr>
          <p:cNvSpPr txBox="1"/>
          <p:nvPr/>
        </p:nvSpPr>
        <p:spPr>
          <a:xfrm>
            <a:off x="2901643" y="423171"/>
            <a:ext cx="65027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&amp;Intellectual Outputs</a:t>
            </a:r>
          </a:p>
          <a:p>
            <a:endParaRPr lang="ro-RO" sz="2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AE84E-1D04-4B0C-BC8D-13E5D2E184DB}"/>
              </a:ext>
            </a:extLst>
          </p:cNvPr>
          <p:cNvSpPr txBox="1"/>
          <p:nvPr/>
        </p:nvSpPr>
        <p:spPr>
          <a:xfrm>
            <a:off x="7660758" y="1751237"/>
            <a:ext cx="1967023" cy="235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Prototipare și testare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848CAA5-9D2E-4C57-9764-01F3BECE1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826827"/>
            <a:ext cx="9144000" cy="295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355AB7-7398-4784-910B-B8CBA4174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/>
        </p:blipFill>
        <p:spPr>
          <a:xfrm>
            <a:off x="9366652" y="133603"/>
            <a:ext cx="2528531" cy="1720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FAA45-4145-4329-BC3B-FCAFF9B7B4B9}"/>
              </a:ext>
            </a:extLst>
          </p:cNvPr>
          <p:cNvSpPr txBox="1"/>
          <p:nvPr/>
        </p:nvSpPr>
        <p:spPr>
          <a:xfrm>
            <a:off x="279999" y="1217002"/>
            <a:ext cx="1177245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43300" lvl="7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Open Sans" panose="020B0606030504020204" pitchFamily="34" charset="0"/>
              </a:rPr>
              <a:t>What is an IO?</a:t>
            </a:r>
          </a:p>
          <a:p>
            <a:endParaRPr lang="en-US" sz="2000" b="1" dirty="0"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Open Sans" panose="020B0606030504020204" pitchFamily="34" charset="0"/>
              </a:rPr>
              <a:t>O1-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Mapping, scientific review on peer-to-peer learning in mechatronics</a:t>
            </a:r>
            <a:r>
              <a:rPr lang="en-US" sz="2000" b="0" i="0" u="sng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4"/>
              </a:rPr>
              <a:t> </a:t>
            </a:r>
            <a:endParaRPr lang="en-US" sz="2000" b="0" i="0" u="sng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Open Sans" panose="020B0606030504020204" pitchFamily="34" charset="0"/>
              </a:rPr>
              <a:t>O2-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Methodological framework for peer learning in mechatronics</a:t>
            </a:r>
            <a:endParaRPr lang="en-US" sz="2000" b="1" dirty="0">
              <a:latin typeface="Open Sans" panose="020B0606030504020204" pitchFamily="34" charset="0"/>
            </a:endParaRPr>
          </a:p>
          <a:p>
            <a:endParaRPr lang="en-US" sz="2000" b="1" dirty="0"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Open Sans" panose="020B0606030504020204" pitchFamily="34" charset="0"/>
              </a:rPr>
              <a:t>O3-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Handbook Guide to implement peer-to-peer teaching in mechatronics engineering studies </a:t>
            </a:r>
            <a:endParaRPr lang="en-US" sz="2000" b="1" dirty="0">
              <a:latin typeface="Open Sans" panose="020B0606030504020204" pitchFamily="34" charset="0"/>
            </a:endParaRPr>
          </a:p>
          <a:p>
            <a:endParaRPr lang="en-US" sz="2000" b="1" dirty="0"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Open Sans" panose="020B0606030504020204" pitchFamily="34" charset="0"/>
              </a:rPr>
              <a:t>O4-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Peer learning semester module through project-based learning in mechatronics</a:t>
            </a:r>
            <a:endParaRPr lang="en-US" sz="2000" b="1" dirty="0">
              <a:latin typeface="Open Sans" panose="020B0606030504020204" pitchFamily="34" charset="0"/>
            </a:endParaRPr>
          </a:p>
          <a:p>
            <a:endParaRPr lang="en-US" sz="2000" b="1" dirty="0"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Open Sans" panose="020B0606030504020204" pitchFamily="34" charset="0"/>
              </a:rPr>
              <a:t>O5-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Competency Portfolio Assessment guidelines</a:t>
            </a:r>
            <a:endParaRPr lang="en-US" sz="2000" b="1" dirty="0">
              <a:latin typeface="Open Sans" panose="020B0606030504020204" pitchFamily="34" charset="0"/>
            </a:endParaRPr>
          </a:p>
          <a:p>
            <a:endParaRPr lang="en-US" sz="2000" b="1" dirty="0"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Open Sans" panose="020B0606030504020204" pitchFamily="34" charset="0"/>
              </a:rPr>
              <a:t>O6-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Academic papers about peer learning in a post-graduate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programme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in mechatronics</a:t>
            </a:r>
            <a:endParaRPr lang="en-US" sz="2000" b="1" dirty="0">
              <a:latin typeface="Open Sans" panose="020B0606030504020204" pitchFamily="34" charset="0"/>
            </a:endParaRPr>
          </a:p>
          <a:p>
            <a:endParaRPr lang="en-US" sz="2000" b="1" dirty="0">
              <a:latin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Open Sans" panose="020B0606030504020204" pitchFamily="34" charset="0"/>
              </a:rPr>
              <a:t>O7-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Creation of a European mechatronics network for peer learning and cooperation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latin typeface="Open Sans" panose="020B0606030504020204" pitchFamily="34" charset="0"/>
            </a:endParaRPr>
          </a:p>
          <a:p>
            <a:endParaRPr lang="en-US" sz="2000" b="1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C749080-A98F-40E1-942A-4A7FDC984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130398"/>
            <a:ext cx="1415343" cy="1415343"/>
          </a:xfrm>
          <a:prstGeom prst="rect">
            <a:avLst/>
          </a:prstGeom>
        </p:spPr>
      </p:pic>
      <p:pic>
        <p:nvPicPr>
          <p:cNvPr id="10" name="Picture 4" descr="3D scan laboratory TUCN">
            <a:extLst>
              <a:ext uri="{FF2B5EF4-FFF2-40B4-BE49-F238E27FC236}">
                <a16:creationId xmlns:a16="http://schemas.microsoft.com/office/drawing/2014/main" id="{3330E032-CBC9-4C36-B658-64CFDE4B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7" y="154736"/>
            <a:ext cx="1231195" cy="11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8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F961-C0F0-400F-9D2A-AD073FDA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583" y="995766"/>
            <a:ext cx="5413031" cy="482951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Platforms:</a:t>
            </a:r>
            <a:br>
              <a:rPr lang="en-US" sz="4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4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o-RO" sz="4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268DDA5-AF1A-4162-A2B1-5E54F211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6</a:t>
            </a:fld>
            <a:endParaRPr lang="ro-RO"/>
          </a:p>
        </p:txBody>
      </p:sp>
      <p:pic>
        <p:nvPicPr>
          <p:cNvPr id="10" name="Picture 9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9C606B7F-4665-4896-8FC0-64215FBE8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19" y="2313404"/>
            <a:ext cx="3711497" cy="1313030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17D4EC5D-30A8-4C94-8031-9C3A38744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12" y="189140"/>
            <a:ext cx="2852003" cy="1891385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09D6367-F978-4ED5-9A63-094AF293F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2" y="2728057"/>
            <a:ext cx="4378869" cy="40094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AB4950-7C45-4571-903D-0D6BCDCE40CD}"/>
              </a:ext>
            </a:extLst>
          </p:cNvPr>
          <p:cNvSpPr/>
          <p:nvPr/>
        </p:nvSpPr>
        <p:spPr>
          <a:xfrm>
            <a:off x="587932" y="1749444"/>
            <a:ext cx="753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TEAMS-Microsoft Office 365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52DD90-5605-4489-B942-94C7FE48E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99" y="4603477"/>
            <a:ext cx="4287016" cy="206538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C9B51DE-6659-4262-AEFF-42199E678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21" y="0"/>
            <a:ext cx="1415343" cy="1415343"/>
          </a:xfrm>
          <a:prstGeom prst="rect">
            <a:avLst/>
          </a:prstGeom>
        </p:spPr>
      </p:pic>
      <p:pic>
        <p:nvPicPr>
          <p:cNvPr id="15" name="Picture 4" descr="3D scan laboratory TUCN">
            <a:extLst>
              <a:ext uri="{FF2B5EF4-FFF2-40B4-BE49-F238E27FC236}">
                <a16:creationId xmlns:a16="http://schemas.microsoft.com/office/drawing/2014/main" id="{8E7E2074-74A2-48E0-9976-CBB0F308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9" y="285134"/>
            <a:ext cx="1231195" cy="11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2B7725-FBC0-4375-BFC3-75E11461BD39}"/>
              </a:ext>
            </a:extLst>
          </p:cNvPr>
          <p:cNvSpPr txBox="1"/>
          <p:nvPr/>
        </p:nvSpPr>
        <p:spPr>
          <a:xfrm>
            <a:off x="7446589" y="3833398"/>
            <a:ext cx="2928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Discord</a:t>
            </a:r>
          </a:p>
        </p:txBody>
      </p:sp>
    </p:spTree>
    <p:extLst>
      <p:ext uri="{BB962C8B-B14F-4D97-AF65-F5344CB8AC3E}">
        <p14:creationId xmlns:p14="http://schemas.microsoft.com/office/powerpoint/2010/main" val="111164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F20D37-DF42-401C-993F-11BA7830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6197600"/>
            <a:ext cx="9144000" cy="295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3E4BB6-A722-42FF-83EB-85970F387237}"/>
              </a:ext>
            </a:extLst>
          </p:cNvPr>
          <p:cNvSpPr txBox="1"/>
          <p:nvPr/>
        </p:nvSpPr>
        <p:spPr>
          <a:xfrm>
            <a:off x="4069839" y="237146"/>
            <a:ext cx="31698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Mahara</a:t>
            </a:r>
            <a:endParaRPr lang="ro-RO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2EB5F18F-09B8-4C99-8BD6-AD7ADAB3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7</a:t>
            </a:fld>
            <a:endParaRPr lang="ro-RO"/>
          </a:p>
        </p:txBody>
      </p:sp>
      <p:pic>
        <p:nvPicPr>
          <p:cNvPr id="23" name="Picture 22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1DF9E707-E90A-4E6C-A2E5-3A12888BC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66" y="2075620"/>
            <a:ext cx="4985682" cy="4121980"/>
          </a:xfrm>
          <a:prstGeom prst="rect">
            <a:avLst/>
          </a:prstGeom>
        </p:spPr>
      </p:pic>
      <p:pic>
        <p:nvPicPr>
          <p:cNvPr id="26" name="Picture 25" descr="Graphical user interface&#10;&#10;Description automatically generated">
            <a:extLst>
              <a:ext uri="{FF2B5EF4-FFF2-40B4-BE49-F238E27FC236}">
                <a16:creationId xmlns:a16="http://schemas.microsoft.com/office/drawing/2014/main" id="{D148EA4A-D992-4C79-93B8-AA4818BA8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8" y="2304655"/>
            <a:ext cx="6528578" cy="38022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6F42621-E526-4736-AB24-E94D0BB2C6F2}"/>
              </a:ext>
            </a:extLst>
          </p:cNvPr>
          <p:cNvSpPr txBox="1"/>
          <p:nvPr/>
        </p:nvSpPr>
        <p:spPr>
          <a:xfrm>
            <a:off x="511728" y="890487"/>
            <a:ext cx="4151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-useful for peer-assessment</a:t>
            </a:r>
          </a:p>
          <a:p>
            <a:r>
              <a:rPr lang="en-US" sz="2000" b="1" dirty="0"/>
              <a:t>-tutorials on how to use </a:t>
            </a:r>
            <a:r>
              <a:rPr lang="en-US" sz="2000" b="1" dirty="0" err="1"/>
              <a:t>Mahara</a:t>
            </a:r>
            <a:endParaRPr lang="en-US" sz="2000" b="1" dirty="0"/>
          </a:p>
          <a:p>
            <a:r>
              <a:rPr lang="en-US" sz="2000" b="1" dirty="0"/>
              <a:t>-E-portfolio</a:t>
            </a:r>
          </a:p>
          <a:p>
            <a:r>
              <a:rPr lang="en-US" sz="2000" b="1" dirty="0"/>
              <a:t>-uploading projects and home-works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BCFCD6C-25BE-453F-A834-FE124C0BF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45" y="96259"/>
            <a:ext cx="1415343" cy="1415343"/>
          </a:xfrm>
          <a:prstGeom prst="rect">
            <a:avLst/>
          </a:prstGeom>
        </p:spPr>
      </p:pic>
      <p:pic>
        <p:nvPicPr>
          <p:cNvPr id="10" name="Picture 4" descr="3D scan laboratory TUCN">
            <a:extLst>
              <a:ext uri="{FF2B5EF4-FFF2-40B4-BE49-F238E27FC236}">
                <a16:creationId xmlns:a16="http://schemas.microsoft.com/office/drawing/2014/main" id="{89B86EA2-C4C1-402A-AE26-AB1C1EBB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993" y="381393"/>
            <a:ext cx="1231195" cy="11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91431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09E6-AC57-4CF9-977A-307A9A47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F262-D6C0-4CE1-B4AA-FCAFC6F58804}" type="slidenum">
              <a:rPr lang="ro-RO" smtClean="0"/>
              <a:t>8</a:t>
            </a:fld>
            <a:endParaRPr lang="ro-RO"/>
          </a:p>
        </p:txBody>
      </p:sp>
      <p:sp>
        <p:nvSpPr>
          <p:cNvPr id="5" name="Google Shape;88;p12">
            <a:extLst>
              <a:ext uri="{FF2B5EF4-FFF2-40B4-BE49-F238E27FC236}">
                <a16:creationId xmlns:a16="http://schemas.microsoft.com/office/drawing/2014/main" id="{63FE7960-4CC9-45BB-9AC9-25ACD5AB54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3964" y="12722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buClr>
                <a:schemeClr val="dk2"/>
              </a:buClr>
              <a:buSzPts val="4400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Determination of a set of relevant methods to implement in Mechatronics learning during the first peer-to-peer semester.</a:t>
            </a:r>
            <a:br>
              <a:rPr lang="en-US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44847-D5C2-4250-91AD-E452B38877BC}"/>
              </a:ext>
            </a:extLst>
          </p:cNvPr>
          <p:cNvSpPr txBox="1"/>
          <p:nvPr/>
        </p:nvSpPr>
        <p:spPr>
          <a:xfrm>
            <a:off x="838200" y="3749298"/>
            <a:ext cx="4572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ro-RO" sz="2500" b="1" dirty="0">
                <a:latin typeface="+mn-lt"/>
                <a:ea typeface="Adobe Ming Std L" panose="02020300000000000000" pitchFamily="18" charset="-128"/>
                <a:cs typeface="Times New Roman" panose="02020603050405020304" pitchFamily="18" charset="0"/>
              </a:rPr>
              <a:t>Problem</a:t>
            </a:r>
            <a:r>
              <a:rPr lang="en-US" sz="2500" b="1" dirty="0">
                <a:latin typeface="+mn-lt"/>
                <a:ea typeface="Adobe Ming Std L" panose="02020300000000000000" pitchFamily="18" charset="-128"/>
                <a:cs typeface="Times New Roman" panose="02020603050405020304" pitchFamily="18" charset="0"/>
              </a:rPr>
              <a:t> solving</a:t>
            </a:r>
          </a:p>
          <a:p>
            <a:pPr marL="285750" indent="-285750" algn="just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ro-RO" sz="2500" b="1" dirty="0">
                <a:latin typeface="+mn-lt"/>
                <a:ea typeface="Adobe Ming Std L" panose="02020300000000000000" pitchFamily="18" charset="-128"/>
                <a:cs typeface="Times New Roman" panose="02020603050405020304" pitchFamily="18" charset="0"/>
              </a:rPr>
              <a:t>Thinking Critically</a:t>
            </a:r>
            <a:endParaRPr lang="en-US" sz="2500" b="1" dirty="0">
              <a:latin typeface="+mn-lt"/>
              <a:ea typeface="Adobe Ming Std L" panose="02020300000000000000" pitchFamily="18" charset="-128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ro-RO" sz="2500" b="1" dirty="0">
                <a:latin typeface="+mn-lt"/>
                <a:ea typeface="Adobe Ming Std L" panose="02020300000000000000" pitchFamily="18" charset="-128"/>
                <a:cs typeface="Times New Roman" panose="02020603050405020304" pitchFamily="18" charset="0"/>
              </a:rPr>
              <a:t>Making Decisions</a:t>
            </a:r>
            <a:endParaRPr lang="en-US" sz="2500" b="1" dirty="0">
              <a:latin typeface="+mn-lt"/>
              <a:ea typeface="Adobe Ming Std L" panose="02020300000000000000" pitchFamily="18" charset="-128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ro-RO" sz="2500" b="1" dirty="0">
                <a:latin typeface="+mn-lt"/>
                <a:ea typeface="Adobe Ming Std L" panose="02020300000000000000" pitchFamily="18" charset="-128"/>
                <a:cs typeface="Times New Roman" panose="02020603050405020304" pitchFamily="18" charset="0"/>
              </a:rPr>
              <a:t>Learning New Things</a:t>
            </a:r>
            <a:endParaRPr lang="en-US" sz="2500" b="1" dirty="0">
              <a:latin typeface="+mn-lt"/>
              <a:ea typeface="Adobe Ming Std L" panose="020203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Google Shape;88;p12">
            <a:extLst>
              <a:ext uri="{FF2B5EF4-FFF2-40B4-BE49-F238E27FC236}">
                <a16:creationId xmlns:a16="http://schemas.microsoft.com/office/drawing/2014/main" id="{5BB492EF-77FC-4F1B-B165-E6027DF5BBAF}"/>
              </a:ext>
            </a:extLst>
          </p:cNvPr>
          <p:cNvSpPr txBox="1">
            <a:spLocks/>
          </p:cNvSpPr>
          <p:nvPr/>
        </p:nvSpPr>
        <p:spPr>
          <a:xfrm>
            <a:off x="-818987" y="2347450"/>
            <a:ext cx="844219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42900" indent="-342900" algn="ctr">
              <a:buClr>
                <a:schemeClr val="dk2"/>
              </a:buClr>
              <a:buSzPts val="44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+mn-lt"/>
                <a:ea typeface="Adobe Ming Std L" panose="02020300000000000000" pitchFamily="18" charset="-128"/>
                <a:cs typeface="Times New Roman" panose="02020603050405020304" pitchFamily="18" charset="0"/>
              </a:rPr>
              <a:t>Relevant skills for a mechatronics engineer </a:t>
            </a:r>
            <a:br>
              <a:rPr lang="en-US" sz="2400" b="1" dirty="0">
                <a:solidFill>
                  <a:schemeClr val="dk2"/>
                </a:solidFill>
                <a:latin typeface="+mn-lt"/>
                <a:ea typeface="Adobe Ming Std L" panose="02020300000000000000" pitchFamily="18" charset="-128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dk2"/>
              </a:solidFill>
              <a:latin typeface="+mn-lt"/>
              <a:ea typeface="Adobe Ming Std L" panose="020203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074" name="Picture 2" descr="What do mechatronics engineers do? – C. V. RAMAN Global University">
            <a:extLst>
              <a:ext uri="{FF2B5EF4-FFF2-40B4-BE49-F238E27FC236}">
                <a16:creationId xmlns:a16="http://schemas.microsoft.com/office/drawing/2014/main" id="{F866F058-1D83-496F-BAE4-9EAEFD95B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2735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49BEC59-8938-48FB-A100-5FC0E0B0E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21" y="0"/>
            <a:ext cx="1415343" cy="1415343"/>
          </a:xfrm>
          <a:prstGeom prst="rect">
            <a:avLst/>
          </a:prstGeom>
        </p:spPr>
      </p:pic>
      <p:pic>
        <p:nvPicPr>
          <p:cNvPr id="10" name="Picture 4" descr="3D scan laboratory TUCN">
            <a:extLst>
              <a:ext uri="{FF2B5EF4-FFF2-40B4-BE49-F238E27FC236}">
                <a16:creationId xmlns:a16="http://schemas.microsoft.com/office/drawing/2014/main" id="{40CC9B8B-8ADF-4D54-87FD-F0A63295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9" y="285134"/>
            <a:ext cx="1231195" cy="11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9909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Google Shape;88;p12">
            <a:extLst>
              <a:ext uri="{FF2B5EF4-FFF2-40B4-BE49-F238E27FC236}">
                <a16:creationId xmlns:a16="http://schemas.microsoft.com/office/drawing/2014/main" id="{7D736996-E0E1-47E9-B698-FFF5E6BE286D}"/>
              </a:ext>
            </a:extLst>
          </p:cNvPr>
          <p:cNvSpPr txBox="1">
            <a:spLocks/>
          </p:cNvSpPr>
          <p:nvPr/>
        </p:nvSpPr>
        <p:spPr>
          <a:xfrm>
            <a:off x="7713579" y="236717"/>
            <a:ext cx="4603392" cy="149213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2"/>
              </a:buClr>
              <a:buSzPts val="4400"/>
            </a:pPr>
            <a:r>
              <a:rPr lang="en-US" sz="26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Collection of teachers' and students' feedback during and after the first peer-to-peer learning semester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0240D-2A50-4588-886B-5D0A76B48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95" y="502066"/>
            <a:ext cx="6311658" cy="6011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4057F-48EA-4861-B8F7-F5BD1BBA0D79}"/>
              </a:ext>
            </a:extLst>
          </p:cNvPr>
          <p:cNvSpPr txBox="1"/>
          <p:nvPr/>
        </p:nvSpPr>
        <p:spPr>
          <a:xfrm>
            <a:off x="7927595" y="2113102"/>
            <a:ext cx="4175359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900" b="1">
                <a:solidFill>
                  <a:schemeClr val="tx1">
                    <a:alpha val="60000"/>
                  </a:schemeClr>
                </a:solidFill>
              </a:rPr>
              <a:t>What platform you mostly used for communication  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900" b="1">
                <a:solidFill>
                  <a:schemeClr val="tx1">
                    <a:alpha val="60000"/>
                  </a:schemeClr>
                </a:solidFill>
              </a:rPr>
              <a:t>Which part of your work was most effort consuming 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900" b="1">
                <a:solidFill>
                  <a:schemeClr val="tx1">
                    <a:alpha val="60000"/>
                  </a:schemeClr>
                </a:solidFill>
              </a:rPr>
              <a:t>Are you satisfied with the project you developed and explain why ?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900" b="1">
                <a:solidFill>
                  <a:schemeClr val="tx1">
                    <a:alpha val="60000"/>
                  </a:schemeClr>
                </a:solidFill>
              </a:rPr>
              <a:t>From your opinion, what can be improved in this class 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900" b="1">
                <a:solidFill>
                  <a:schemeClr val="tx1">
                    <a:alpha val="60000"/>
                  </a:schemeClr>
                </a:solidFill>
              </a:rPr>
              <a:t>Are you satisfied by the implementations of the peer learning from this class ?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endParaRPr lang="en-US" sz="1900" b="1">
              <a:solidFill>
                <a:schemeClr val="tx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endParaRPr lang="en-US" sz="1900" b="1">
              <a:solidFill>
                <a:schemeClr val="tx1">
                  <a:alpha val="6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endParaRPr lang="en-US" sz="1900" b="1">
              <a:solidFill>
                <a:schemeClr val="tx1">
                  <a:alpha val="6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endParaRPr lang="en-US" sz="1900" b="1">
              <a:solidFill>
                <a:schemeClr val="tx1">
                  <a:alpha val="6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endParaRPr lang="en-US" sz="1900" b="1">
              <a:solidFill>
                <a:schemeClr val="tx1">
                  <a:alpha val="6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endParaRPr lang="en-US" sz="1900" b="1" spc="-5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b="1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7728B-21BC-4912-9C1E-F5ED409A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0838" y="6375679"/>
            <a:ext cx="2624400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DE8F262-D6C0-4CE1-B4AA-FCAFC6F58804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F4C44F2-39AC-462B-B7F9-320ACB04B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48" y="5306132"/>
            <a:ext cx="1415343" cy="1415343"/>
          </a:xfrm>
          <a:prstGeom prst="rect">
            <a:avLst/>
          </a:prstGeom>
        </p:spPr>
      </p:pic>
      <p:pic>
        <p:nvPicPr>
          <p:cNvPr id="15" name="Picture 4" descr="3D scan laboratory TUCN">
            <a:extLst>
              <a:ext uri="{FF2B5EF4-FFF2-40B4-BE49-F238E27FC236}">
                <a16:creationId xmlns:a16="http://schemas.microsoft.com/office/drawing/2014/main" id="{874F8032-0DF3-46F1-B261-983F2E60B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96" y="5591266"/>
            <a:ext cx="1231195" cy="11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2682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5306</TotalTime>
  <Words>384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Raleway</vt:lpstr>
      <vt:lpstr>Times New Roman</vt:lpstr>
      <vt:lpstr>Wingdings</vt:lpstr>
      <vt:lpstr>Office Theme</vt:lpstr>
      <vt:lpstr>Crossing Borders  Peer-to-peer Education in Mechatronics</vt:lpstr>
      <vt:lpstr>PowerPoint Presentation</vt:lpstr>
      <vt:lpstr>PowerPoint Presentation</vt:lpstr>
      <vt:lpstr>PowerPoint Presentation</vt:lpstr>
      <vt:lpstr>PowerPoint Presentation</vt:lpstr>
      <vt:lpstr>Platforms:  </vt:lpstr>
      <vt:lpstr>PowerPoint Presentation</vt:lpstr>
      <vt:lpstr>Determination of a set of relevant methods to implement in Mechatronics learning during the first peer-to-peer semester. </vt:lpstr>
      <vt:lpstr>PowerPoint Presentation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DE DIPLOMĂ</dc:title>
  <dc:creator>Alexandru Oarcea</dc:creator>
  <cp:lastModifiedBy>Miruna Peris</cp:lastModifiedBy>
  <cp:revision>112</cp:revision>
  <dcterms:created xsi:type="dcterms:W3CDTF">2020-07-13T10:19:05Z</dcterms:created>
  <dcterms:modified xsi:type="dcterms:W3CDTF">2021-10-21T16:39:56Z</dcterms:modified>
</cp:coreProperties>
</file>